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8288000" cy="10287000"/>
  <p:embeddedFontLst>
    <p:embeddedFont>
      <p:font typeface="Arial Black" panose="020B0A04020102020204" pitchFamily="34" charset="0"/>
      <p:regular r:id="rId17"/>
      <p:bold r:id="rId18"/>
    </p:embeddedFont>
    <p:embeddedFont>
      <p:font typeface="Lucida Sans" panose="020B0602030504020204" pitchFamily="34" charset="0"/>
      <p:regular r:id="rId19"/>
      <p:bold r:id="rId20"/>
      <p:italic r:id="rId21"/>
      <p:boldItalic r:id="rId22"/>
    </p:embeddedFont>
    <p:embeddedFont>
      <p:font typeface="Verdana" panose="020B060403050404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hrKJ9Odq9Fq+AS0sxGqV2WvwS0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127" y="36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9aa2551d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39aa2551dd_0_9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9aa2551d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9aa2551dd_0_2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9aa2551d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39aa2551dd_0_2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9aa2551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9aa2551dd_0_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 txBox="1">
            <a:spLocks noGrp="1"/>
          </p:cNvSpPr>
          <p:nvPr>
            <p:ph type="title"/>
          </p:nvPr>
        </p:nvSpPr>
        <p:spPr>
          <a:xfrm>
            <a:off x="1378021" y="146146"/>
            <a:ext cx="16130461" cy="332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0" b="0" i="0">
                <a:solidFill>
                  <a:srgbClr val="2E2534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body" idx="1"/>
          </p:nvPr>
        </p:nvSpPr>
        <p:spPr>
          <a:xfrm>
            <a:off x="7866984" y="4285588"/>
            <a:ext cx="7879080" cy="488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rgbClr val="2E253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A68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3"/>
          <p:cNvSpPr/>
          <p:nvPr/>
        </p:nvSpPr>
        <p:spPr>
          <a:xfrm>
            <a:off x="0" y="0"/>
            <a:ext cx="3074670" cy="2769870"/>
          </a:xfrm>
          <a:custGeom>
            <a:avLst/>
            <a:gdLst/>
            <a:ahLst/>
            <a:cxnLst/>
            <a:rect l="l" t="t" r="r" b="b"/>
            <a:pathLst>
              <a:path w="3074670" h="2769870" extrusionOk="0">
                <a:moveTo>
                  <a:pt x="0" y="0"/>
                </a:moveTo>
                <a:lnTo>
                  <a:pt x="3074429" y="0"/>
                </a:lnTo>
                <a:lnTo>
                  <a:pt x="2895924" y="543638"/>
                </a:lnTo>
                <a:lnTo>
                  <a:pt x="2473741" y="1377481"/>
                </a:lnTo>
                <a:lnTo>
                  <a:pt x="1875656" y="1925364"/>
                </a:lnTo>
                <a:lnTo>
                  <a:pt x="960894" y="2305930"/>
                </a:lnTo>
                <a:lnTo>
                  <a:pt x="715374" y="2413452"/>
                </a:lnTo>
                <a:lnTo>
                  <a:pt x="524567" y="2500761"/>
                </a:lnTo>
                <a:lnTo>
                  <a:pt x="385492" y="2567183"/>
                </a:lnTo>
                <a:lnTo>
                  <a:pt x="294966" y="2611981"/>
                </a:lnTo>
                <a:lnTo>
                  <a:pt x="206361" y="2657231"/>
                </a:lnTo>
                <a:lnTo>
                  <a:pt x="119820" y="2702972"/>
                </a:lnTo>
                <a:lnTo>
                  <a:pt x="77369" y="2726037"/>
                </a:lnTo>
                <a:lnTo>
                  <a:pt x="35488" y="2749238"/>
                </a:lnTo>
                <a:lnTo>
                  <a:pt x="0" y="2769299"/>
                </a:lnTo>
                <a:lnTo>
                  <a:pt x="0" y="0"/>
                </a:lnTo>
                <a:close/>
              </a:path>
            </a:pathLst>
          </a:custGeom>
          <a:solidFill>
            <a:srgbClr val="DFEC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13"/>
          <p:cNvSpPr/>
          <p:nvPr/>
        </p:nvSpPr>
        <p:spPr>
          <a:xfrm>
            <a:off x="0" y="0"/>
            <a:ext cx="2594610" cy="1981835"/>
          </a:xfrm>
          <a:custGeom>
            <a:avLst/>
            <a:gdLst/>
            <a:ahLst/>
            <a:cxnLst/>
            <a:rect l="l" t="t" r="r" b="b"/>
            <a:pathLst>
              <a:path w="2594610" h="1981835" extrusionOk="0">
                <a:moveTo>
                  <a:pt x="2515449" y="0"/>
                </a:moveTo>
                <a:lnTo>
                  <a:pt x="2594159" y="0"/>
                </a:lnTo>
                <a:lnTo>
                  <a:pt x="2583501" y="14016"/>
                </a:lnTo>
                <a:lnTo>
                  <a:pt x="2547414" y="60910"/>
                </a:lnTo>
                <a:lnTo>
                  <a:pt x="2505177" y="114895"/>
                </a:lnTo>
                <a:lnTo>
                  <a:pt x="2457090" y="175285"/>
                </a:lnTo>
                <a:lnTo>
                  <a:pt x="2430946" y="207668"/>
                </a:lnTo>
                <a:lnTo>
                  <a:pt x="2403452" y="241395"/>
                </a:lnTo>
                <a:lnTo>
                  <a:pt x="2374645" y="276380"/>
                </a:lnTo>
                <a:lnTo>
                  <a:pt x="2344562" y="312537"/>
                </a:lnTo>
                <a:lnTo>
                  <a:pt x="2313241" y="349781"/>
                </a:lnTo>
                <a:lnTo>
                  <a:pt x="2280720" y="388026"/>
                </a:lnTo>
                <a:lnTo>
                  <a:pt x="2247036" y="427187"/>
                </a:lnTo>
                <a:lnTo>
                  <a:pt x="2212226" y="467176"/>
                </a:lnTo>
                <a:lnTo>
                  <a:pt x="2176327" y="507909"/>
                </a:lnTo>
                <a:lnTo>
                  <a:pt x="2139378" y="549299"/>
                </a:lnTo>
                <a:lnTo>
                  <a:pt x="2101415" y="591262"/>
                </a:lnTo>
                <a:lnTo>
                  <a:pt x="2062477" y="633710"/>
                </a:lnTo>
                <a:lnTo>
                  <a:pt x="2022600" y="676559"/>
                </a:lnTo>
                <a:lnTo>
                  <a:pt x="1981821" y="719723"/>
                </a:lnTo>
                <a:lnTo>
                  <a:pt x="1940179" y="763115"/>
                </a:lnTo>
                <a:lnTo>
                  <a:pt x="1897711" y="806650"/>
                </a:lnTo>
                <a:lnTo>
                  <a:pt x="1854454" y="850243"/>
                </a:lnTo>
                <a:lnTo>
                  <a:pt x="1810446" y="893807"/>
                </a:lnTo>
                <a:lnTo>
                  <a:pt x="1765724" y="937256"/>
                </a:lnTo>
                <a:lnTo>
                  <a:pt x="1720325" y="980505"/>
                </a:lnTo>
                <a:lnTo>
                  <a:pt x="1674287" y="1023469"/>
                </a:lnTo>
                <a:lnTo>
                  <a:pt x="1627647" y="1066060"/>
                </a:lnTo>
                <a:lnTo>
                  <a:pt x="1580444" y="1108194"/>
                </a:lnTo>
                <a:lnTo>
                  <a:pt x="1532713" y="1149785"/>
                </a:lnTo>
                <a:lnTo>
                  <a:pt x="1484494" y="1190747"/>
                </a:lnTo>
                <a:lnTo>
                  <a:pt x="1435822" y="1230993"/>
                </a:lnTo>
                <a:lnTo>
                  <a:pt x="1386736" y="1270439"/>
                </a:lnTo>
                <a:lnTo>
                  <a:pt x="1337273" y="1308999"/>
                </a:lnTo>
                <a:lnTo>
                  <a:pt x="1287470" y="1346586"/>
                </a:lnTo>
                <a:lnTo>
                  <a:pt x="1237365" y="1383116"/>
                </a:lnTo>
                <a:lnTo>
                  <a:pt x="1186996" y="1418501"/>
                </a:lnTo>
                <a:lnTo>
                  <a:pt x="1136399" y="1452657"/>
                </a:lnTo>
                <a:lnTo>
                  <a:pt x="1085612" y="1485497"/>
                </a:lnTo>
                <a:lnTo>
                  <a:pt x="1034673" y="1516936"/>
                </a:lnTo>
                <a:lnTo>
                  <a:pt x="983619" y="1546888"/>
                </a:lnTo>
                <a:lnTo>
                  <a:pt x="932487" y="1575268"/>
                </a:lnTo>
                <a:lnTo>
                  <a:pt x="881316" y="1601989"/>
                </a:lnTo>
                <a:lnTo>
                  <a:pt x="830141" y="1626965"/>
                </a:lnTo>
                <a:lnTo>
                  <a:pt x="779002" y="1650112"/>
                </a:lnTo>
                <a:lnTo>
                  <a:pt x="727934" y="1671342"/>
                </a:lnTo>
                <a:lnTo>
                  <a:pt x="676976" y="1690571"/>
                </a:lnTo>
                <a:lnTo>
                  <a:pt x="621857" y="1710414"/>
                </a:lnTo>
                <a:lnTo>
                  <a:pt x="567801" y="1730417"/>
                </a:lnTo>
                <a:lnTo>
                  <a:pt x="515258" y="1750402"/>
                </a:lnTo>
                <a:lnTo>
                  <a:pt x="463681" y="1770571"/>
                </a:lnTo>
                <a:lnTo>
                  <a:pt x="413190" y="1790875"/>
                </a:lnTo>
                <a:lnTo>
                  <a:pt x="363736" y="1811325"/>
                </a:lnTo>
                <a:lnTo>
                  <a:pt x="315271" y="1831934"/>
                </a:lnTo>
                <a:lnTo>
                  <a:pt x="267748" y="1852716"/>
                </a:lnTo>
                <a:lnTo>
                  <a:pt x="221119" y="1873684"/>
                </a:lnTo>
                <a:lnTo>
                  <a:pt x="175335" y="1894849"/>
                </a:lnTo>
                <a:lnTo>
                  <a:pt x="130349" y="1916224"/>
                </a:lnTo>
                <a:lnTo>
                  <a:pt x="86113" y="1937823"/>
                </a:lnTo>
                <a:lnTo>
                  <a:pt x="42579" y="1959659"/>
                </a:lnTo>
                <a:lnTo>
                  <a:pt x="0" y="1981588"/>
                </a:lnTo>
                <a:lnTo>
                  <a:pt x="0" y="1908482"/>
                </a:lnTo>
                <a:lnTo>
                  <a:pt x="58387" y="1879030"/>
                </a:lnTo>
                <a:lnTo>
                  <a:pt x="103124" y="1857204"/>
                </a:lnTo>
                <a:lnTo>
                  <a:pt x="148627" y="1835599"/>
                </a:lnTo>
                <a:lnTo>
                  <a:pt x="194944" y="1814200"/>
                </a:lnTo>
                <a:lnTo>
                  <a:pt x="242123" y="1792996"/>
                </a:lnTo>
                <a:lnTo>
                  <a:pt x="290213" y="1771973"/>
                </a:lnTo>
                <a:lnTo>
                  <a:pt x="339262" y="1751118"/>
                </a:lnTo>
                <a:lnTo>
                  <a:pt x="389317" y="1730417"/>
                </a:lnTo>
                <a:lnTo>
                  <a:pt x="440427" y="1709859"/>
                </a:lnTo>
                <a:lnTo>
                  <a:pt x="492640" y="1689429"/>
                </a:lnTo>
                <a:lnTo>
                  <a:pt x="546005" y="1669116"/>
                </a:lnTo>
                <a:lnTo>
                  <a:pt x="699887" y="1612613"/>
                </a:lnTo>
                <a:lnTo>
                  <a:pt x="743510" y="1594854"/>
                </a:lnTo>
                <a:lnTo>
                  <a:pt x="787216" y="1575574"/>
                </a:lnTo>
                <a:lnTo>
                  <a:pt x="830974" y="1554842"/>
                </a:lnTo>
                <a:lnTo>
                  <a:pt x="874751" y="1532726"/>
                </a:lnTo>
                <a:lnTo>
                  <a:pt x="918516" y="1509293"/>
                </a:lnTo>
                <a:lnTo>
                  <a:pt x="962236" y="1484612"/>
                </a:lnTo>
                <a:lnTo>
                  <a:pt x="1005881" y="1458751"/>
                </a:lnTo>
                <a:lnTo>
                  <a:pt x="1049417" y="1431778"/>
                </a:lnTo>
                <a:lnTo>
                  <a:pt x="1092812" y="1403760"/>
                </a:lnTo>
                <a:lnTo>
                  <a:pt x="1136035" y="1374767"/>
                </a:lnTo>
                <a:lnTo>
                  <a:pt x="1179055" y="1344866"/>
                </a:lnTo>
                <a:lnTo>
                  <a:pt x="1221837" y="1314126"/>
                </a:lnTo>
                <a:lnTo>
                  <a:pt x="1264352" y="1282613"/>
                </a:lnTo>
                <a:lnTo>
                  <a:pt x="1306566" y="1250398"/>
                </a:lnTo>
                <a:lnTo>
                  <a:pt x="1348449" y="1217546"/>
                </a:lnTo>
                <a:lnTo>
                  <a:pt x="1389967" y="1184128"/>
                </a:lnTo>
                <a:lnTo>
                  <a:pt x="1431089" y="1150210"/>
                </a:lnTo>
                <a:lnTo>
                  <a:pt x="1471782" y="1115861"/>
                </a:lnTo>
                <a:lnTo>
                  <a:pt x="1512016" y="1081148"/>
                </a:lnTo>
                <a:lnTo>
                  <a:pt x="1551758" y="1046141"/>
                </a:lnTo>
                <a:lnTo>
                  <a:pt x="1590975" y="1010907"/>
                </a:lnTo>
                <a:lnTo>
                  <a:pt x="1629637" y="975514"/>
                </a:lnTo>
                <a:lnTo>
                  <a:pt x="1667710" y="940030"/>
                </a:lnTo>
                <a:lnTo>
                  <a:pt x="1705164" y="904523"/>
                </a:lnTo>
                <a:lnTo>
                  <a:pt x="1741966" y="869062"/>
                </a:lnTo>
                <a:lnTo>
                  <a:pt x="1778083" y="833714"/>
                </a:lnTo>
                <a:lnTo>
                  <a:pt x="1813485" y="798548"/>
                </a:lnTo>
                <a:lnTo>
                  <a:pt x="1848139" y="763631"/>
                </a:lnTo>
                <a:lnTo>
                  <a:pt x="1882013" y="729033"/>
                </a:lnTo>
                <a:lnTo>
                  <a:pt x="1915075" y="694820"/>
                </a:lnTo>
                <a:lnTo>
                  <a:pt x="1947293" y="661061"/>
                </a:lnTo>
                <a:lnTo>
                  <a:pt x="2013979" y="589998"/>
                </a:lnTo>
                <a:lnTo>
                  <a:pt x="2049113" y="551967"/>
                </a:lnTo>
                <a:lnTo>
                  <a:pt x="2084035" y="513730"/>
                </a:lnTo>
                <a:lnTo>
                  <a:pt x="2118740" y="475289"/>
                </a:lnTo>
                <a:lnTo>
                  <a:pt x="2153226" y="436641"/>
                </a:lnTo>
                <a:lnTo>
                  <a:pt x="2187488" y="397789"/>
                </a:lnTo>
                <a:lnTo>
                  <a:pt x="2221523" y="358731"/>
                </a:lnTo>
                <a:lnTo>
                  <a:pt x="2255328" y="319468"/>
                </a:lnTo>
                <a:lnTo>
                  <a:pt x="2288899" y="279999"/>
                </a:lnTo>
                <a:lnTo>
                  <a:pt x="2322231" y="240325"/>
                </a:lnTo>
                <a:lnTo>
                  <a:pt x="2355322" y="200445"/>
                </a:lnTo>
                <a:lnTo>
                  <a:pt x="2388169" y="160360"/>
                </a:lnTo>
                <a:lnTo>
                  <a:pt x="2420766" y="120070"/>
                </a:lnTo>
                <a:lnTo>
                  <a:pt x="2453112" y="79574"/>
                </a:lnTo>
                <a:lnTo>
                  <a:pt x="2485201" y="38873"/>
                </a:lnTo>
                <a:lnTo>
                  <a:pt x="2515449" y="0"/>
                </a:lnTo>
                <a:close/>
              </a:path>
            </a:pathLst>
          </a:custGeom>
          <a:solidFill>
            <a:srgbClr val="2E25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13"/>
          <p:cNvSpPr/>
          <p:nvPr/>
        </p:nvSpPr>
        <p:spPr>
          <a:xfrm>
            <a:off x="15849395" y="8897371"/>
            <a:ext cx="2439035" cy="1390015"/>
          </a:xfrm>
          <a:custGeom>
            <a:avLst/>
            <a:gdLst/>
            <a:ahLst/>
            <a:cxnLst/>
            <a:rect l="l" t="t" r="r" b="b"/>
            <a:pathLst>
              <a:path w="2439034" h="1390015" extrusionOk="0">
                <a:moveTo>
                  <a:pt x="2438604" y="1389628"/>
                </a:moveTo>
                <a:lnTo>
                  <a:pt x="0" y="1389628"/>
                </a:lnTo>
                <a:lnTo>
                  <a:pt x="8642" y="1372559"/>
                </a:lnTo>
                <a:lnTo>
                  <a:pt x="558239" y="869094"/>
                </a:lnTo>
                <a:lnTo>
                  <a:pt x="1266380" y="575730"/>
                </a:lnTo>
                <a:lnTo>
                  <a:pt x="1561929" y="448389"/>
                </a:lnTo>
                <a:lnTo>
                  <a:pt x="1752972" y="362129"/>
                </a:lnTo>
                <a:lnTo>
                  <a:pt x="1892159" y="296481"/>
                </a:lnTo>
                <a:lnTo>
                  <a:pt x="1982686" y="252184"/>
                </a:lnTo>
                <a:lnTo>
                  <a:pt x="2071208" y="207414"/>
                </a:lnTo>
                <a:lnTo>
                  <a:pt x="2157557" y="162129"/>
                </a:lnTo>
                <a:lnTo>
                  <a:pt x="2199864" y="139280"/>
                </a:lnTo>
                <a:lnTo>
                  <a:pt x="2241566" y="116287"/>
                </a:lnTo>
                <a:lnTo>
                  <a:pt x="2282640" y="93145"/>
                </a:lnTo>
                <a:lnTo>
                  <a:pt x="2323067" y="69848"/>
                </a:lnTo>
                <a:lnTo>
                  <a:pt x="2362825" y="46391"/>
                </a:lnTo>
                <a:lnTo>
                  <a:pt x="2401894" y="22769"/>
                </a:lnTo>
                <a:lnTo>
                  <a:pt x="2438604" y="0"/>
                </a:lnTo>
                <a:lnTo>
                  <a:pt x="2438604" y="1389628"/>
                </a:lnTo>
                <a:close/>
              </a:path>
            </a:pathLst>
          </a:custGeom>
          <a:solidFill>
            <a:srgbClr val="DFEC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13"/>
          <p:cNvSpPr/>
          <p:nvPr/>
        </p:nvSpPr>
        <p:spPr>
          <a:xfrm>
            <a:off x="16963717" y="9628566"/>
            <a:ext cx="1324610" cy="658495"/>
          </a:xfrm>
          <a:custGeom>
            <a:avLst/>
            <a:gdLst/>
            <a:ahLst/>
            <a:cxnLst/>
            <a:rect l="l" t="t" r="r" b="b"/>
            <a:pathLst>
              <a:path w="1324609" h="658495" extrusionOk="0">
                <a:moveTo>
                  <a:pt x="102544" y="658433"/>
                </a:moveTo>
                <a:lnTo>
                  <a:pt x="0" y="658433"/>
                </a:lnTo>
                <a:lnTo>
                  <a:pt x="30459" y="636186"/>
                </a:lnTo>
                <a:lnTo>
                  <a:pt x="81386" y="600479"/>
                </a:lnTo>
                <a:lnTo>
                  <a:pt x="132561" y="566148"/>
                </a:lnTo>
                <a:lnTo>
                  <a:pt x="183939" y="533299"/>
                </a:lnTo>
                <a:lnTo>
                  <a:pt x="235474" y="502037"/>
                </a:lnTo>
                <a:lnTo>
                  <a:pt x="287120" y="472466"/>
                </a:lnTo>
                <a:lnTo>
                  <a:pt x="338832" y="444692"/>
                </a:lnTo>
                <a:lnTo>
                  <a:pt x="390563" y="418819"/>
                </a:lnTo>
                <a:lnTo>
                  <a:pt x="442268" y="394952"/>
                </a:lnTo>
                <a:lnTo>
                  <a:pt x="493901" y="373196"/>
                </a:lnTo>
                <a:lnTo>
                  <a:pt x="545417" y="353657"/>
                </a:lnTo>
                <a:lnTo>
                  <a:pt x="601069" y="333594"/>
                </a:lnTo>
                <a:lnTo>
                  <a:pt x="655361" y="313423"/>
                </a:lnTo>
                <a:lnTo>
                  <a:pt x="708350" y="293129"/>
                </a:lnTo>
                <a:lnTo>
                  <a:pt x="760096" y="272695"/>
                </a:lnTo>
                <a:lnTo>
                  <a:pt x="810656" y="252107"/>
                </a:lnTo>
                <a:lnTo>
                  <a:pt x="860089" y="231348"/>
                </a:lnTo>
                <a:lnTo>
                  <a:pt x="908455" y="210404"/>
                </a:lnTo>
                <a:lnTo>
                  <a:pt x="955811" y="189257"/>
                </a:lnTo>
                <a:lnTo>
                  <a:pt x="1002215" y="167894"/>
                </a:lnTo>
                <a:lnTo>
                  <a:pt x="1047728" y="146298"/>
                </a:lnTo>
                <a:lnTo>
                  <a:pt x="1092406" y="124453"/>
                </a:lnTo>
                <a:lnTo>
                  <a:pt x="1136309" y="102345"/>
                </a:lnTo>
                <a:lnTo>
                  <a:pt x="1179495" y="79957"/>
                </a:lnTo>
                <a:lnTo>
                  <a:pt x="1222023" y="57273"/>
                </a:lnTo>
                <a:lnTo>
                  <a:pt x="1263951" y="34279"/>
                </a:lnTo>
                <a:lnTo>
                  <a:pt x="1305338" y="10958"/>
                </a:lnTo>
                <a:lnTo>
                  <a:pt x="1324282" y="0"/>
                </a:lnTo>
                <a:lnTo>
                  <a:pt x="1324282" y="68854"/>
                </a:lnTo>
                <a:lnTo>
                  <a:pt x="1275895" y="95927"/>
                </a:lnTo>
                <a:lnTo>
                  <a:pt x="1234356" y="118465"/>
                </a:lnTo>
                <a:lnTo>
                  <a:pt x="1192212" y="140715"/>
                </a:lnTo>
                <a:lnTo>
                  <a:pt x="1149407" y="162690"/>
                </a:lnTo>
                <a:lnTo>
                  <a:pt x="1105887" y="184407"/>
                </a:lnTo>
                <a:lnTo>
                  <a:pt x="1061598" y="205879"/>
                </a:lnTo>
                <a:lnTo>
                  <a:pt x="1016485" y="227122"/>
                </a:lnTo>
                <a:lnTo>
                  <a:pt x="970492" y="248151"/>
                </a:lnTo>
                <a:lnTo>
                  <a:pt x="923566" y="268980"/>
                </a:lnTo>
                <a:lnTo>
                  <a:pt x="875651" y="289624"/>
                </a:lnTo>
                <a:lnTo>
                  <a:pt x="826693" y="310098"/>
                </a:lnTo>
                <a:lnTo>
                  <a:pt x="776638" y="330416"/>
                </a:lnTo>
                <a:lnTo>
                  <a:pt x="725429" y="350595"/>
                </a:lnTo>
                <a:lnTo>
                  <a:pt x="673014" y="370647"/>
                </a:lnTo>
                <a:lnTo>
                  <a:pt x="619337" y="390590"/>
                </a:lnTo>
                <a:lnTo>
                  <a:pt x="564343" y="410436"/>
                </a:lnTo>
                <a:lnTo>
                  <a:pt x="521780" y="426305"/>
                </a:lnTo>
                <a:lnTo>
                  <a:pt x="479098" y="443823"/>
                </a:lnTo>
                <a:lnTo>
                  <a:pt x="436334" y="462916"/>
                </a:lnTo>
                <a:lnTo>
                  <a:pt x="393523" y="483508"/>
                </a:lnTo>
                <a:lnTo>
                  <a:pt x="350700" y="505522"/>
                </a:lnTo>
                <a:lnTo>
                  <a:pt x="307901" y="528885"/>
                </a:lnTo>
                <a:lnTo>
                  <a:pt x="265160" y="553520"/>
                </a:lnTo>
                <a:lnTo>
                  <a:pt x="222514" y="579352"/>
                </a:lnTo>
                <a:lnTo>
                  <a:pt x="179999" y="606306"/>
                </a:lnTo>
                <a:lnTo>
                  <a:pt x="137648" y="634305"/>
                </a:lnTo>
                <a:lnTo>
                  <a:pt x="102544" y="658433"/>
                </a:lnTo>
                <a:close/>
              </a:path>
            </a:pathLst>
          </a:custGeom>
          <a:solidFill>
            <a:srgbClr val="2E25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1378021" y="146146"/>
            <a:ext cx="16130461" cy="332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0" b="0" i="0">
                <a:solidFill>
                  <a:srgbClr val="2E2534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0" b="0" i="0">
                <a:solidFill>
                  <a:srgbClr val="2E2534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rgbClr val="2E253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1378021" y="146146"/>
            <a:ext cx="16130461" cy="332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0" b="0" i="0">
                <a:solidFill>
                  <a:srgbClr val="2E2534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body" idx="2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A68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title"/>
          </p:nvPr>
        </p:nvSpPr>
        <p:spPr>
          <a:xfrm>
            <a:off x="1378021" y="146146"/>
            <a:ext cx="16130461" cy="332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0" b="0" i="0" u="none" strike="noStrike" cap="none">
                <a:solidFill>
                  <a:srgbClr val="2E2534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body" idx="1"/>
          </p:nvPr>
        </p:nvSpPr>
        <p:spPr>
          <a:xfrm>
            <a:off x="7866984" y="4285588"/>
            <a:ext cx="7879080" cy="488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rgbClr val="2E2534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microsoft.com/office/2007/relationships/media" Target="../media/media2.m4a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11" Type="http://schemas.openxmlformats.org/officeDocument/2006/relationships/image" Target="../media/image3.png"/><Relationship Id="rId5" Type="http://schemas.microsoft.com/office/2007/relationships/media" Target="../media/media3.m4a"/><Relationship Id="rId10" Type="http://schemas.openxmlformats.org/officeDocument/2006/relationships/image" Target="../media/image2.png"/><Relationship Id="rId4" Type="http://schemas.openxmlformats.org/officeDocument/2006/relationships/audio" Target="../media/media2.m4a"/><Relationship Id="rId9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jp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1"/>
          <p:cNvGrpSpPr/>
          <p:nvPr/>
        </p:nvGrpSpPr>
        <p:grpSpPr>
          <a:xfrm>
            <a:off x="0" y="0"/>
            <a:ext cx="3585845" cy="3071495"/>
            <a:chOff x="0" y="0"/>
            <a:chExt cx="3585845" cy="3071495"/>
          </a:xfrm>
        </p:grpSpPr>
        <p:sp>
          <p:nvSpPr>
            <p:cNvPr id="50" name="Google Shape;50;p1"/>
            <p:cNvSpPr/>
            <p:nvPr/>
          </p:nvSpPr>
          <p:spPr>
            <a:xfrm>
              <a:off x="0" y="0"/>
              <a:ext cx="3585845" cy="3071495"/>
            </a:xfrm>
            <a:custGeom>
              <a:avLst/>
              <a:gdLst/>
              <a:ahLst/>
              <a:cxnLst/>
              <a:rect l="l" t="t" r="r" b="b"/>
              <a:pathLst>
                <a:path w="3585845" h="3071495" extrusionOk="0">
                  <a:moveTo>
                    <a:pt x="0" y="0"/>
                  </a:moveTo>
                  <a:lnTo>
                    <a:pt x="3585233" y="0"/>
                  </a:lnTo>
                  <a:lnTo>
                    <a:pt x="3426991" y="481928"/>
                  </a:lnTo>
                  <a:lnTo>
                    <a:pt x="3004808" y="1315772"/>
                  </a:lnTo>
                  <a:lnTo>
                    <a:pt x="2406723" y="1863654"/>
                  </a:lnTo>
                  <a:lnTo>
                    <a:pt x="1491961" y="2244220"/>
                  </a:lnTo>
                  <a:lnTo>
                    <a:pt x="1246440" y="2351742"/>
                  </a:lnTo>
                  <a:lnTo>
                    <a:pt x="1055634" y="2439051"/>
                  </a:lnTo>
                  <a:lnTo>
                    <a:pt x="916559" y="2505474"/>
                  </a:lnTo>
                  <a:lnTo>
                    <a:pt x="826033" y="2550271"/>
                  </a:lnTo>
                  <a:lnTo>
                    <a:pt x="737427" y="2595522"/>
                  </a:lnTo>
                  <a:lnTo>
                    <a:pt x="650887" y="2641262"/>
                  </a:lnTo>
                  <a:lnTo>
                    <a:pt x="608436" y="2664328"/>
                  </a:lnTo>
                  <a:lnTo>
                    <a:pt x="566555" y="2687529"/>
                  </a:lnTo>
                  <a:lnTo>
                    <a:pt x="525263" y="2710870"/>
                  </a:lnTo>
                  <a:lnTo>
                    <a:pt x="484577" y="2734356"/>
                  </a:lnTo>
                  <a:lnTo>
                    <a:pt x="444516" y="2757991"/>
                  </a:lnTo>
                  <a:lnTo>
                    <a:pt x="405098" y="2781780"/>
                  </a:lnTo>
                  <a:lnTo>
                    <a:pt x="366340" y="2805728"/>
                  </a:lnTo>
                  <a:lnTo>
                    <a:pt x="328261" y="2829838"/>
                  </a:lnTo>
                  <a:lnTo>
                    <a:pt x="290878" y="2854115"/>
                  </a:lnTo>
                  <a:lnTo>
                    <a:pt x="254211" y="2878564"/>
                  </a:lnTo>
                  <a:lnTo>
                    <a:pt x="218276" y="2903189"/>
                  </a:lnTo>
                  <a:lnTo>
                    <a:pt x="183092" y="2927994"/>
                  </a:lnTo>
                  <a:lnTo>
                    <a:pt x="148677" y="2952985"/>
                  </a:lnTo>
                  <a:lnTo>
                    <a:pt x="115049" y="2978165"/>
                  </a:lnTo>
                  <a:lnTo>
                    <a:pt x="82226" y="3003539"/>
                  </a:lnTo>
                  <a:lnTo>
                    <a:pt x="50226" y="3029111"/>
                  </a:lnTo>
                  <a:lnTo>
                    <a:pt x="19067" y="3054887"/>
                  </a:lnTo>
                  <a:lnTo>
                    <a:pt x="0" y="3071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0" y="0"/>
              <a:ext cx="3078480" cy="2243455"/>
            </a:xfrm>
            <a:custGeom>
              <a:avLst/>
              <a:gdLst/>
              <a:ahLst/>
              <a:cxnLst/>
              <a:rect l="l" t="t" r="r" b="b"/>
              <a:pathLst>
                <a:path w="3078480" h="2243455" extrusionOk="0">
                  <a:moveTo>
                    <a:pt x="2998263" y="0"/>
                  </a:moveTo>
                  <a:lnTo>
                    <a:pt x="3077858" y="0"/>
                  </a:lnTo>
                  <a:lnTo>
                    <a:pt x="3058113" y="25349"/>
                  </a:lnTo>
                  <a:lnTo>
                    <a:pt x="3012913" y="82622"/>
                  </a:lnTo>
                  <a:lnTo>
                    <a:pt x="2988157" y="113575"/>
                  </a:lnTo>
                  <a:lnTo>
                    <a:pt x="2962013" y="145958"/>
                  </a:lnTo>
                  <a:lnTo>
                    <a:pt x="2934519" y="179685"/>
                  </a:lnTo>
                  <a:lnTo>
                    <a:pt x="2905711" y="214670"/>
                  </a:lnTo>
                  <a:lnTo>
                    <a:pt x="2875629" y="250828"/>
                  </a:lnTo>
                  <a:lnTo>
                    <a:pt x="2844308" y="288072"/>
                  </a:lnTo>
                  <a:lnTo>
                    <a:pt x="2811787" y="326317"/>
                  </a:lnTo>
                  <a:lnTo>
                    <a:pt x="2778102" y="365477"/>
                  </a:lnTo>
                  <a:lnTo>
                    <a:pt x="2743292" y="405466"/>
                  </a:lnTo>
                  <a:lnTo>
                    <a:pt x="2707394" y="446199"/>
                  </a:lnTo>
                  <a:lnTo>
                    <a:pt x="2670445" y="487590"/>
                  </a:lnTo>
                  <a:lnTo>
                    <a:pt x="2632482" y="529552"/>
                  </a:lnTo>
                  <a:lnTo>
                    <a:pt x="2593543" y="572001"/>
                  </a:lnTo>
                  <a:lnTo>
                    <a:pt x="2553666" y="614850"/>
                  </a:lnTo>
                  <a:lnTo>
                    <a:pt x="2512888" y="658013"/>
                  </a:lnTo>
                  <a:lnTo>
                    <a:pt x="2471246" y="701405"/>
                  </a:lnTo>
                  <a:lnTo>
                    <a:pt x="2428778" y="744941"/>
                  </a:lnTo>
                  <a:lnTo>
                    <a:pt x="2385521" y="788533"/>
                  </a:lnTo>
                  <a:lnTo>
                    <a:pt x="2341513" y="832097"/>
                  </a:lnTo>
                  <a:lnTo>
                    <a:pt x="2296790" y="875546"/>
                  </a:lnTo>
                  <a:lnTo>
                    <a:pt x="2251391" y="918796"/>
                  </a:lnTo>
                  <a:lnTo>
                    <a:pt x="2205354" y="961759"/>
                  </a:lnTo>
                  <a:lnTo>
                    <a:pt x="2158714" y="1004351"/>
                  </a:lnTo>
                  <a:lnTo>
                    <a:pt x="2111511" y="1046485"/>
                  </a:lnTo>
                  <a:lnTo>
                    <a:pt x="2063780" y="1088075"/>
                  </a:lnTo>
                  <a:lnTo>
                    <a:pt x="2015560" y="1129037"/>
                  </a:lnTo>
                  <a:lnTo>
                    <a:pt x="1966889" y="1169284"/>
                  </a:lnTo>
                  <a:lnTo>
                    <a:pt x="1917803" y="1208730"/>
                  </a:lnTo>
                  <a:lnTo>
                    <a:pt x="1868340" y="1247289"/>
                  </a:lnTo>
                  <a:lnTo>
                    <a:pt x="1818537" y="1284877"/>
                  </a:lnTo>
                  <a:lnTo>
                    <a:pt x="1768432" y="1321406"/>
                  </a:lnTo>
                  <a:lnTo>
                    <a:pt x="1718062" y="1356791"/>
                  </a:lnTo>
                  <a:lnTo>
                    <a:pt x="1667466" y="1390947"/>
                  </a:lnTo>
                  <a:lnTo>
                    <a:pt x="1616679" y="1423787"/>
                  </a:lnTo>
                  <a:lnTo>
                    <a:pt x="1565740" y="1455227"/>
                  </a:lnTo>
                  <a:lnTo>
                    <a:pt x="1514686" y="1485179"/>
                  </a:lnTo>
                  <a:lnTo>
                    <a:pt x="1463554" y="1513558"/>
                  </a:lnTo>
                  <a:lnTo>
                    <a:pt x="1412382" y="1540279"/>
                  </a:lnTo>
                  <a:lnTo>
                    <a:pt x="1361208" y="1565255"/>
                  </a:lnTo>
                  <a:lnTo>
                    <a:pt x="1310068" y="1588402"/>
                  </a:lnTo>
                  <a:lnTo>
                    <a:pt x="1259001" y="1609632"/>
                  </a:lnTo>
                  <a:lnTo>
                    <a:pt x="1208043" y="1628861"/>
                  </a:lnTo>
                  <a:lnTo>
                    <a:pt x="1152924" y="1648705"/>
                  </a:lnTo>
                  <a:lnTo>
                    <a:pt x="1098867" y="1668708"/>
                  </a:lnTo>
                  <a:lnTo>
                    <a:pt x="1046324" y="1688692"/>
                  </a:lnTo>
                  <a:lnTo>
                    <a:pt x="994748" y="1708861"/>
                  </a:lnTo>
                  <a:lnTo>
                    <a:pt x="944257" y="1729165"/>
                  </a:lnTo>
                  <a:lnTo>
                    <a:pt x="894803" y="1749615"/>
                  </a:lnTo>
                  <a:lnTo>
                    <a:pt x="846338" y="1770225"/>
                  </a:lnTo>
                  <a:lnTo>
                    <a:pt x="798815" y="1791007"/>
                  </a:lnTo>
                  <a:lnTo>
                    <a:pt x="752185" y="1811974"/>
                  </a:lnTo>
                  <a:lnTo>
                    <a:pt x="706402" y="1833139"/>
                  </a:lnTo>
                  <a:lnTo>
                    <a:pt x="661416" y="1854514"/>
                  </a:lnTo>
                  <a:lnTo>
                    <a:pt x="617180" y="1876114"/>
                  </a:lnTo>
                  <a:lnTo>
                    <a:pt x="573646" y="1897949"/>
                  </a:lnTo>
                  <a:lnTo>
                    <a:pt x="530767" y="1920033"/>
                  </a:lnTo>
                  <a:lnTo>
                    <a:pt x="488493" y="1942379"/>
                  </a:lnTo>
                  <a:lnTo>
                    <a:pt x="446779" y="1964999"/>
                  </a:lnTo>
                  <a:lnTo>
                    <a:pt x="405575" y="1987907"/>
                  </a:lnTo>
                  <a:lnTo>
                    <a:pt x="364834" y="2011114"/>
                  </a:lnTo>
                  <a:lnTo>
                    <a:pt x="324507" y="2034635"/>
                  </a:lnTo>
                  <a:lnTo>
                    <a:pt x="284548" y="2058481"/>
                  </a:lnTo>
                  <a:lnTo>
                    <a:pt x="244908" y="2082665"/>
                  </a:lnTo>
                  <a:lnTo>
                    <a:pt x="205539" y="2107200"/>
                  </a:lnTo>
                  <a:lnTo>
                    <a:pt x="166394" y="2132099"/>
                  </a:lnTo>
                  <a:lnTo>
                    <a:pt x="127424" y="2157375"/>
                  </a:lnTo>
                  <a:lnTo>
                    <a:pt x="88581" y="2183040"/>
                  </a:lnTo>
                  <a:lnTo>
                    <a:pt x="49819" y="2209107"/>
                  </a:lnTo>
                  <a:lnTo>
                    <a:pt x="11088" y="2235589"/>
                  </a:lnTo>
                  <a:lnTo>
                    <a:pt x="0" y="2243290"/>
                  </a:lnTo>
                  <a:lnTo>
                    <a:pt x="0" y="2164662"/>
                  </a:lnTo>
                  <a:lnTo>
                    <a:pt x="55661" y="2127034"/>
                  </a:lnTo>
                  <a:lnTo>
                    <a:pt x="94823" y="2101158"/>
                  </a:lnTo>
                  <a:lnTo>
                    <a:pt x="134125" y="2075671"/>
                  </a:lnTo>
                  <a:lnTo>
                    <a:pt x="173615" y="2050561"/>
                  </a:lnTo>
                  <a:lnTo>
                    <a:pt x="213342" y="2025815"/>
                  </a:lnTo>
                  <a:lnTo>
                    <a:pt x="253352" y="2001420"/>
                  </a:lnTo>
                  <a:lnTo>
                    <a:pt x="293696" y="1977363"/>
                  </a:lnTo>
                  <a:lnTo>
                    <a:pt x="334419" y="1953630"/>
                  </a:lnTo>
                  <a:lnTo>
                    <a:pt x="375572" y="1930209"/>
                  </a:lnTo>
                  <a:lnTo>
                    <a:pt x="417202" y="1907086"/>
                  </a:lnTo>
                  <a:lnTo>
                    <a:pt x="459357" y="1884249"/>
                  </a:lnTo>
                  <a:lnTo>
                    <a:pt x="502085" y="1861684"/>
                  </a:lnTo>
                  <a:lnTo>
                    <a:pt x="545434" y="1839379"/>
                  </a:lnTo>
                  <a:lnTo>
                    <a:pt x="589454" y="1817320"/>
                  </a:lnTo>
                  <a:lnTo>
                    <a:pt x="634191" y="1795494"/>
                  </a:lnTo>
                  <a:lnTo>
                    <a:pt x="679694" y="1773889"/>
                  </a:lnTo>
                  <a:lnTo>
                    <a:pt x="726011" y="1752490"/>
                  </a:lnTo>
                  <a:lnTo>
                    <a:pt x="773190" y="1731286"/>
                  </a:lnTo>
                  <a:lnTo>
                    <a:pt x="821280" y="1710263"/>
                  </a:lnTo>
                  <a:lnTo>
                    <a:pt x="870328" y="1689408"/>
                  </a:lnTo>
                  <a:lnTo>
                    <a:pt x="920384" y="1668708"/>
                  </a:lnTo>
                  <a:lnTo>
                    <a:pt x="971494" y="1648149"/>
                  </a:lnTo>
                  <a:lnTo>
                    <a:pt x="1023707" y="1627720"/>
                  </a:lnTo>
                  <a:lnTo>
                    <a:pt x="1077072" y="1607406"/>
                  </a:lnTo>
                  <a:lnTo>
                    <a:pt x="1230954" y="1550903"/>
                  </a:lnTo>
                  <a:lnTo>
                    <a:pt x="1274577" y="1533144"/>
                  </a:lnTo>
                  <a:lnTo>
                    <a:pt x="1318283" y="1513864"/>
                  </a:lnTo>
                  <a:lnTo>
                    <a:pt x="1362040" y="1493132"/>
                  </a:lnTo>
                  <a:lnTo>
                    <a:pt x="1405818" y="1471016"/>
                  </a:lnTo>
                  <a:lnTo>
                    <a:pt x="1449583" y="1447583"/>
                  </a:lnTo>
                  <a:lnTo>
                    <a:pt x="1493303" y="1422902"/>
                  </a:lnTo>
                  <a:lnTo>
                    <a:pt x="1536947" y="1397041"/>
                  </a:lnTo>
                  <a:lnTo>
                    <a:pt x="1580483" y="1370068"/>
                  </a:lnTo>
                  <a:lnTo>
                    <a:pt x="1623879" y="1342051"/>
                  </a:lnTo>
                  <a:lnTo>
                    <a:pt x="1667102" y="1313057"/>
                  </a:lnTo>
                  <a:lnTo>
                    <a:pt x="1710121" y="1283157"/>
                  </a:lnTo>
                  <a:lnTo>
                    <a:pt x="1752904" y="1252416"/>
                  </a:lnTo>
                  <a:lnTo>
                    <a:pt x="1795419" y="1220904"/>
                  </a:lnTo>
                  <a:lnTo>
                    <a:pt x="1837633" y="1188688"/>
                  </a:lnTo>
                  <a:lnTo>
                    <a:pt x="1879515" y="1155837"/>
                  </a:lnTo>
                  <a:lnTo>
                    <a:pt x="1921033" y="1122418"/>
                  </a:lnTo>
                  <a:lnTo>
                    <a:pt x="1962155" y="1088500"/>
                  </a:lnTo>
                  <a:lnTo>
                    <a:pt x="2002849" y="1054151"/>
                  </a:lnTo>
                  <a:lnTo>
                    <a:pt x="2043083" y="1019439"/>
                  </a:lnTo>
                  <a:lnTo>
                    <a:pt x="2082824" y="984431"/>
                  </a:lnTo>
                  <a:lnTo>
                    <a:pt x="2122042" y="949197"/>
                  </a:lnTo>
                  <a:lnTo>
                    <a:pt x="2160704" y="913804"/>
                  </a:lnTo>
                  <a:lnTo>
                    <a:pt x="2198777" y="878320"/>
                  </a:lnTo>
                  <a:lnTo>
                    <a:pt x="2236231" y="842813"/>
                  </a:lnTo>
                  <a:lnTo>
                    <a:pt x="2273032" y="807352"/>
                  </a:lnTo>
                  <a:lnTo>
                    <a:pt x="2309150" y="772004"/>
                  </a:lnTo>
                  <a:lnTo>
                    <a:pt x="2344552" y="736838"/>
                  </a:lnTo>
                  <a:lnTo>
                    <a:pt x="2379206" y="701922"/>
                  </a:lnTo>
                  <a:lnTo>
                    <a:pt x="2413079" y="667323"/>
                  </a:lnTo>
                  <a:lnTo>
                    <a:pt x="2446141" y="633110"/>
                  </a:lnTo>
                  <a:lnTo>
                    <a:pt x="2478360" y="599351"/>
                  </a:lnTo>
                  <a:lnTo>
                    <a:pt x="2545045" y="528288"/>
                  </a:lnTo>
                  <a:lnTo>
                    <a:pt x="2580180" y="490257"/>
                  </a:lnTo>
                  <a:lnTo>
                    <a:pt x="2615101" y="452021"/>
                  </a:lnTo>
                  <a:lnTo>
                    <a:pt x="2649807" y="413579"/>
                  </a:lnTo>
                  <a:lnTo>
                    <a:pt x="2684293" y="374932"/>
                  </a:lnTo>
                  <a:lnTo>
                    <a:pt x="2718555" y="336079"/>
                  </a:lnTo>
                  <a:lnTo>
                    <a:pt x="2752590" y="297021"/>
                  </a:lnTo>
                  <a:lnTo>
                    <a:pt x="2786395" y="257758"/>
                  </a:lnTo>
                  <a:lnTo>
                    <a:pt x="2819965" y="218289"/>
                  </a:lnTo>
                  <a:lnTo>
                    <a:pt x="2853298" y="178615"/>
                  </a:lnTo>
                  <a:lnTo>
                    <a:pt x="2886389" y="138735"/>
                  </a:lnTo>
                  <a:lnTo>
                    <a:pt x="2919235" y="98650"/>
                  </a:lnTo>
                  <a:lnTo>
                    <a:pt x="2951833" y="58360"/>
                  </a:lnTo>
                  <a:lnTo>
                    <a:pt x="2984178" y="17864"/>
                  </a:lnTo>
                  <a:lnTo>
                    <a:pt x="2998263" y="0"/>
                  </a:lnTo>
                  <a:close/>
                </a:path>
              </a:pathLst>
            </a:custGeom>
            <a:solidFill>
              <a:srgbClr val="2E25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1"/>
          <p:cNvGrpSpPr/>
          <p:nvPr/>
        </p:nvGrpSpPr>
        <p:grpSpPr>
          <a:xfrm>
            <a:off x="14368864" y="8280673"/>
            <a:ext cx="3919752" cy="2006600"/>
            <a:chOff x="14368864" y="8280673"/>
            <a:chExt cx="3919752" cy="2006600"/>
          </a:xfrm>
        </p:grpSpPr>
        <p:sp>
          <p:nvSpPr>
            <p:cNvPr id="53" name="Google Shape;53;p1"/>
            <p:cNvSpPr/>
            <p:nvPr/>
          </p:nvSpPr>
          <p:spPr>
            <a:xfrm>
              <a:off x="14368864" y="8280673"/>
              <a:ext cx="3919220" cy="2006600"/>
            </a:xfrm>
            <a:custGeom>
              <a:avLst/>
              <a:gdLst/>
              <a:ahLst/>
              <a:cxnLst/>
              <a:rect l="l" t="t" r="r" b="b"/>
              <a:pathLst>
                <a:path w="3919219" h="2006600" extrusionOk="0">
                  <a:moveTo>
                    <a:pt x="3919135" y="2006325"/>
                  </a:moveTo>
                  <a:lnTo>
                    <a:pt x="0" y="2006325"/>
                  </a:lnTo>
                  <a:lnTo>
                    <a:pt x="8642" y="1989256"/>
                  </a:lnTo>
                  <a:lnTo>
                    <a:pt x="558239" y="1485792"/>
                  </a:lnTo>
                  <a:lnTo>
                    <a:pt x="1266380" y="1192428"/>
                  </a:lnTo>
                  <a:lnTo>
                    <a:pt x="1561929" y="1065087"/>
                  </a:lnTo>
                  <a:lnTo>
                    <a:pt x="1752972" y="978827"/>
                  </a:lnTo>
                  <a:lnTo>
                    <a:pt x="1892159" y="913179"/>
                  </a:lnTo>
                  <a:lnTo>
                    <a:pt x="1982686" y="868882"/>
                  </a:lnTo>
                  <a:lnTo>
                    <a:pt x="2071208" y="824112"/>
                  </a:lnTo>
                  <a:lnTo>
                    <a:pt x="2157557" y="778826"/>
                  </a:lnTo>
                  <a:lnTo>
                    <a:pt x="2199864" y="755978"/>
                  </a:lnTo>
                  <a:lnTo>
                    <a:pt x="2241566" y="732985"/>
                  </a:lnTo>
                  <a:lnTo>
                    <a:pt x="2282640" y="709842"/>
                  </a:lnTo>
                  <a:lnTo>
                    <a:pt x="2323067" y="686545"/>
                  </a:lnTo>
                  <a:lnTo>
                    <a:pt x="2362825" y="663089"/>
                  </a:lnTo>
                  <a:lnTo>
                    <a:pt x="2401894" y="639467"/>
                  </a:lnTo>
                  <a:lnTo>
                    <a:pt x="2440252" y="615675"/>
                  </a:lnTo>
                  <a:lnTo>
                    <a:pt x="2477879" y="591708"/>
                  </a:lnTo>
                  <a:lnTo>
                    <a:pt x="2514754" y="567560"/>
                  </a:lnTo>
                  <a:lnTo>
                    <a:pt x="2550856" y="543227"/>
                  </a:lnTo>
                  <a:lnTo>
                    <a:pt x="2586163" y="518702"/>
                  </a:lnTo>
                  <a:lnTo>
                    <a:pt x="2620656" y="493982"/>
                  </a:lnTo>
                  <a:lnTo>
                    <a:pt x="2654313" y="469060"/>
                  </a:lnTo>
                  <a:lnTo>
                    <a:pt x="2687113" y="443932"/>
                  </a:lnTo>
                  <a:lnTo>
                    <a:pt x="2719036" y="418593"/>
                  </a:lnTo>
                  <a:lnTo>
                    <a:pt x="2750061" y="393037"/>
                  </a:lnTo>
                  <a:lnTo>
                    <a:pt x="2780166" y="367258"/>
                  </a:lnTo>
                  <a:lnTo>
                    <a:pt x="3393106" y="100637"/>
                  </a:lnTo>
                  <a:lnTo>
                    <a:pt x="3919135" y="0"/>
                  </a:lnTo>
                  <a:lnTo>
                    <a:pt x="3919135" y="20063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15483186" y="8563701"/>
              <a:ext cx="2805430" cy="1723389"/>
            </a:xfrm>
            <a:custGeom>
              <a:avLst/>
              <a:gdLst/>
              <a:ahLst/>
              <a:cxnLst/>
              <a:rect l="l" t="t" r="r" b="b"/>
              <a:pathLst>
                <a:path w="2805430" h="1723390" extrusionOk="0">
                  <a:moveTo>
                    <a:pt x="102544" y="1723298"/>
                  </a:moveTo>
                  <a:lnTo>
                    <a:pt x="0" y="1723298"/>
                  </a:lnTo>
                  <a:lnTo>
                    <a:pt x="30459" y="1701051"/>
                  </a:lnTo>
                  <a:lnTo>
                    <a:pt x="81386" y="1665344"/>
                  </a:lnTo>
                  <a:lnTo>
                    <a:pt x="132561" y="1631013"/>
                  </a:lnTo>
                  <a:lnTo>
                    <a:pt x="183939" y="1598164"/>
                  </a:lnTo>
                  <a:lnTo>
                    <a:pt x="235474" y="1566902"/>
                  </a:lnTo>
                  <a:lnTo>
                    <a:pt x="287120" y="1537331"/>
                  </a:lnTo>
                  <a:lnTo>
                    <a:pt x="338832" y="1509557"/>
                  </a:lnTo>
                  <a:lnTo>
                    <a:pt x="390563" y="1483684"/>
                  </a:lnTo>
                  <a:lnTo>
                    <a:pt x="442268" y="1459817"/>
                  </a:lnTo>
                  <a:lnTo>
                    <a:pt x="493901" y="1438061"/>
                  </a:lnTo>
                  <a:lnTo>
                    <a:pt x="545417" y="1418522"/>
                  </a:lnTo>
                  <a:lnTo>
                    <a:pt x="601069" y="1398459"/>
                  </a:lnTo>
                  <a:lnTo>
                    <a:pt x="655361" y="1378288"/>
                  </a:lnTo>
                  <a:lnTo>
                    <a:pt x="708350" y="1357994"/>
                  </a:lnTo>
                  <a:lnTo>
                    <a:pt x="760096" y="1337560"/>
                  </a:lnTo>
                  <a:lnTo>
                    <a:pt x="810656" y="1316972"/>
                  </a:lnTo>
                  <a:lnTo>
                    <a:pt x="860089" y="1296213"/>
                  </a:lnTo>
                  <a:lnTo>
                    <a:pt x="908455" y="1275269"/>
                  </a:lnTo>
                  <a:lnTo>
                    <a:pt x="955811" y="1254122"/>
                  </a:lnTo>
                  <a:lnTo>
                    <a:pt x="1002215" y="1232759"/>
                  </a:lnTo>
                  <a:lnTo>
                    <a:pt x="1047728" y="1211163"/>
                  </a:lnTo>
                  <a:lnTo>
                    <a:pt x="1092406" y="1189318"/>
                  </a:lnTo>
                  <a:lnTo>
                    <a:pt x="1136309" y="1167210"/>
                  </a:lnTo>
                  <a:lnTo>
                    <a:pt x="1179495" y="1144822"/>
                  </a:lnTo>
                  <a:lnTo>
                    <a:pt x="1222023" y="1122138"/>
                  </a:lnTo>
                  <a:lnTo>
                    <a:pt x="1263951" y="1099144"/>
                  </a:lnTo>
                  <a:lnTo>
                    <a:pt x="1305338" y="1075823"/>
                  </a:lnTo>
                  <a:lnTo>
                    <a:pt x="1346243" y="1052160"/>
                  </a:lnTo>
                  <a:lnTo>
                    <a:pt x="1386723" y="1028140"/>
                  </a:lnTo>
                  <a:lnTo>
                    <a:pt x="1426838" y="1003746"/>
                  </a:lnTo>
                  <a:lnTo>
                    <a:pt x="1466646" y="978963"/>
                  </a:lnTo>
                  <a:lnTo>
                    <a:pt x="1506205" y="953776"/>
                  </a:lnTo>
                  <a:lnTo>
                    <a:pt x="1545575" y="928168"/>
                  </a:lnTo>
                  <a:lnTo>
                    <a:pt x="1584813" y="902125"/>
                  </a:lnTo>
                  <a:lnTo>
                    <a:pt x="1623978" y="875630"/>
                  </a:lnTo>
                  <a:lnTo>
                    <a:pt x="1663130" y="848669"/>
                  </a:lnTo>
                  <a:lnTo>
                    <a:pt x="1702325" y="821224"/>
                  </a:lnTo>
                  <a:lnTo>
                    <a:pt x="1741624" y="793282"/>
                  </a:lnTo>
                  <a:lnTo>
                    <a:pt x="1820764" y="735839"/>
                  </a:lnTo>
                  <a:lnTo>
                    <a:pt x="1901019" y="676217"/>
                  </a:lnTo>
                  <a:lnTo>
                    <a:pt x="2024514" y="582422"/>
                  </a:lnTo>
                  <a:lnTo>
                    <a:pt x="2288512" y="377585"/>
                  </a:lnTo>
                  <a:lnTo>
                    <a:pt x="2324549" y="349069"/>
                  </a:lnTo>
                  <a:lnTo>
                    <a:pt x="2555371" y="169398"/>
                  </a:lnTo>
                  <a:lnTo>
                    <a:pt x="2613504" y="126022"/>
                  </a:lnTo>
                  <a:lnTo>
                    <a:pt x="2672604" y="84499"/>
                  </a:lnTo>
                  <a:lnTo>
                    <a:pt x="2732549" y="44787"/>
                  </a:lnTo>
                  <a:lnTo>
                    <a:pt x="2793221" y="6849"/>
                  </a:lnTo>
                  <a:lnTo>
                    <a:pt x="2804813" y="0"/>
                  </a:lnTo>
                  <a:lnTo>
                    <a:pt x="2804813" y="68235"/>
                  </a:lnTo>
                  <a:lnTo>
                    <a:pt x="2763628" y="94032"/>
                  </a:lnTo>
                  <a:lnTo>
                    <a:pt x="2704694" y="133133"/>
                  </a:lnTo>
                  <a:lnTo>
                    <a:pt x="2646592" y="174014"/>
                  </a:lnTo>
                  <a:lnTo>
                    <a:pt x="2589438" y="216714"/>
                  </a:lnTo>
                  <a:lnTo>
                    <a:pt x="2470899" y="307989"/>
                  </a:lnTo>
                  <a:lnTo>
                    <a:pt x="2105219" y="594549"/>
                  </a:lnTo>
                  <a:lnTo>
                    <a:pt x="1982416" y="688840"/>
                  </a:lnTo>
                  <a:lnTo>
                    <a:pt x="1902807" y="748824"/>
                  </a:lnTo>
                  <a:lnTo>
                    <a:pt x="1824496" y="806645"/>
                  </a:lnTo>
                  <a:lnTo>
                    <a:pt x="1747045" y="862421"/>
                  </a:lnTo>
                  <a:lnTo>
                    <a:pt x="1708506" y="889580"/>
                  </a:lnTo>
                  <a:lnTo>
                    <a:pt x="1670017" y="916272"/>
                  </a:lnTo>
                  <a:lnTo>
                    <a:pt x="1631525" y="942513"/>
                  </a:lnTo>
                  <a:lnTo>
                    <a:pt x="1592974" y="968316"/>
                  </a:lnTo>
                  <a:lnTo>
                    <a:pt x="1554309" y="993697"/>
                  </a:lnTo>
                  <a:lnTo>
                    <a:pt x="1515477" y="1018671"/>
                  </a:lnTo>
                  <a:lnTo>
                    <a:pt x="1476422" y="1043253"/>
                  </a:lnTo>
                  <a:lnTo>
                    <a:pt x="1437090" y="1067456"/>
                  </a:lnTo>
                  <a:lnTo>
                    <a:pt x="1397426" y="1091298"/>
                  </a:lnTo>
                  <a:lnTo>
                    <a:pt x="1357376" y="1114791"/>
                  </a:lnTo>
                  <a:lnTo>
                    <a:pt x="1316884" y="1137950"/>
                  </a:lnTo>
                  <a:lnTo>
                    <a:pt x="1275895" y="1160792"/>
                  </a:lnTo>
                  <a:lnTo>
                    <a:pt x="1234356" y="1183330"/>
                  </a:lnTo>
                  <a:lnTo>
                    <a:pt x="1192212" y="1205580"/>
                  </a:lnTo>
                  <a:lnTo>
                    <a:pt x="1149407" y="1227555"/>
                  </a:lnTo>
                  <a:lnTo>
                    <a:pt x="1105887" y="1249272"/>
                  </a:lnTo>
                  <a:lnTo>
                    <a:pt x="1061598" y="1270744"/>
                  </a:lnTo>
                  <a:lnTo>
                    <a:pt x="1016485" y="1291987"/>
                  </a:lnTo>
                  <a:lnTo>
                    <a:pt x="970492" y="1313016"/>
                  </a:lnTo>
                  <a:lnTo>
                    <a:pt x="923566" y="1333845"/>
                  </a:lnTo>
                  <a:lnTo>
                    <a:pt x="875651" y="1354489"/>
                  </a:lnTo>
                  <a:lnTo>
                    <a:pt x="826693" y="1374963"/>
                  </a:lnTo>
                  <a:lnTo>
                    <a:pt x="776638" y="1395281"/>
                  </a:lnTo>
                  <a:lnTo>
                    <a:pt x="725429" y="1415460"/>
                  </a:lnTo>
                  <a:lnTo>
                    <a:pt x="673014" y="1435512"/>
                  </a:lnTo>
                  <a:lnTo>
                    <a:pt x="619337" y="1455455"/>
                  </a:lnTo>
                  <a:lnTo>
                    <a:pt x="564343" y="1475301"/>
                  </a:lnTo>
                  <a:lnTo>
                    <a:pt x="521780" y="1491170"/>
                  </a:lnTo>
                  <a:lnTo>
                    <a:pt x="479098" y="1508688"/>
                  </a:lnTo>
                  <a:lnTo>
                    <a:pt x="436334" y="1527781"/>
                  </a:lnTo>
                  <a:lnTo>
                    <a:pt x="393523" y="1548373"/>
                  </a:lnTo>
                  <a:lnTo>
                    <a:pt x="350700" y="1570387"/>
                  </a:lnTo>
                  <a:lnTo>
                    <a:pt x="307901" y="1593750"/>
                  </a:lnTo>
                  <a:lnTo>
                    <a:pt x="265160" y="1618385"/>
                  </a:lnTo>
                  <a:lnTo>
                    <a:pt x="222514" y="1644217"/>
                  </a:lnTo>
                  <a:lnTo>
                    <a:pt x="179999" y="1671171"/>
                  </a:lnTo>
                  <a:lnTo>
                    <a:pt x="137648" y="1699170"/>
                  </a:lnTo>
                  <a:lnTo>
                    <a:pt x="102544" y="1723298"/>
                  </a:lnTo>
                  <a:close/>
                </a:path>
              </a:pathLst>
            </a:custGeom>
            <a:solidFill>
              <a:srgbClr val="2E25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55;p1"/>
          <p:cNvSpPr txBox="1"/>
          <p:nvPr/>
        </p:nvSpPr>
        <p:spPr>
          <a:xfrm>
            <a:off x="1161585" y="8404204"/>
            <a:ext cx="3081020" cy="12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62B57"/>
                </a:solidFill>
                <a:latin typeface="Verdana"/>
                <a:ea typeface="Verdana"/>
                <a:cs typeface="Verdana"/>
                <a:sym typeface="Verdana"/>
              </a:rPr>
              <a:t>Dakota Mellish Javier Arteaga Rodrigo Castañon</a:t>
            </a:r>
            <a:endParaRPr sz="25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11131" y="4678623"/>
            <a:ext cx="6572249" cy="472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15298" y="3909061"/>
            <a:ext cx="3133724" cy="313372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>
            <a:spLocks noGrp="1"/>
          </p:cNvSpPr>
          <p:nvPr>
            <p:ph type="title"/>
          </p:nvPr>
        </p:nvSpPr>
        <p:spPr>
          <a:xfrm>
            <a:off x="0" y="146150"/>
            <a:ext cx="18288000" cy="3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8300" rIns="0" bIns="0" anchor="t" anchorCtr="0">
            <a:spAutoFit/>
          </a:bodyPr>
          <a:lstStyle/>
          <a:p>
            <a:pPr marL="4444365" marR="5080" lvl="0" indent="-2370455" algn="l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/>
              <a:t>NON-TEXTUAL DATA EXTRACTION</a:t>
            </a:r>
            <a:endParaRPr sz="9600" b="1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22CA826-5719-ED45-23FF-2CF7640DC5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969375" y="4968875"/>
            <a:ext cx="347663" cy="347663"/>
          </a:xfrm>
          <a:prstGeom prst="rect">
            <a:avLst/>
          </a:prstGeom>
        </p:spPr>
      </p:pic>
      <p:pic>
        <p:nvPicPr>
          <p:cNvPr id="6" name="Introduction">
            <a:hlinkClick r:id="" action="ppaction://media"/>
            <a:extLst>
              <a:ext uri="{FF2B5EF4-FFF2-40B4-BE49-F238E27FC236}">
                <a16:creationId xmlns:a16="http://schemas.microsoft.com/office/drawing/2014/main" id="{08E44468-5142-15D7-7550-80A1164BACD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792778" y="10765545"/>
            <a:ext cx="347663" cy="347663"/>
          </a:xfrm>
          <a:prstGeom prst="rect">
            <a:avLst/>
          </a:prstGeom>
        </p:spPr>
      </p:pic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C67B0CE-0F13-73FA-00C2-3B922453FDE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315353" y="10534789"/>
            <a:ext cx="347663" cy="347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54"/>
    </mc:Choice>
    <mc:Fallback xmlns="">
      <p:transition spd="slow" advTm="11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9aa2551dd_0_9"/>
          <p:cNvSpPr txBox="1">
            <a:spLocks noGrp="1"/>
          </p:cNvSpPr>
          <p:nvPr>
            <p:ph type="title"/>
          </p:nvPr>
        </p:nvSpPr>
        <p:spPr>
          <a:xfrm>
            <a:off x="11692422" y="370450"/>
            <a:ext cx="5042700" cy="115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EXAMPLE</a:t>
            </a:r>
            <a:endParaRPr b="1"/>
          </a:p>
        </p:txBody>
      </p:sp>
      <p:pic>
        <p:nvPicPr>
          <p:cNvPr id="156" name="Google Shape;156;g339aa2551dd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475" y="4429850"/>
            <a:ext cx="6377987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339aa2551dd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61900" y="2476500"/>
            <a:ext cx="6768551" cy="23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339aa2551dd_0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61900" y="6345925"/>
            <a:ext cx="6768549" cy="239485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339aa2551dd_0_9"/>
          <p:cNvSpPr/>
          <p:nvPr/>
        </p:nvSpPr>
        <p:spPr>
          <a:xfrm rot="4062756">
            <a:off x="7432027" y="2785076"/>
            <a:ext cx="1733937" cy="2304802"/>
          </a:xfrm>
          <a:prstGeom prst="upArrow">
            <a:avLst>
              <a:gd name="adj1" fmla="val 36279"/>
              <a:gd name="adj2" fmla="val 584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60" name="Google Shape;160;g339aa2551dd_0_9"/>
          <p:cNvSpPr/>
          <p:nvPr/>
        </p:nvSpPr>
        <p:spPr>
          <a:xfrm rot="7378016">
            <a:off x="7432059" y="5598992"/>
            <a:ext cx="1733881" cy="2304711"/>
          </a:xfrm>
          <a:prstGeom prst="upArrow">
            <a:avLst>
              <a:gd name="adj1" fmla="val 36279"/>
              <a:gd name="adj2" fmla="val 584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2" name="Diapo-2">
            <a:hlinkClick r:id="" action="ppaction://media"/>
            <a:extLst>
              <a:ext uri="{FF2B5EF4-FFF2-40B4-BE49-F238E27FC236}">
                <a16:creationId xmlns:a16="http://schemas.microsoft.com/office/drawing/2014/main" id="{49C3CA75-C14F-90A6-70A4-C7D14DD174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420705" y="10212309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9aa2551dd_0_23"/>
          <p:cNvSpPr txBox="1">
            <a:spLocks noGrp="1"/>
          </p:cNvSpPr>
          <p:nvPr>
            <p:ph type="title"/>
          </p:nvPr>
        </p:nvSpPr>
        <p:spPr>
          <a:xfrm>
            <a:off x="2960500" y="146150"/>
            <a:ext cx="14547900" cy="1154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COMBINATION</a:t>
            </a:r>
            <a:endParaRPr/>
          </a:p>
        </p:txBody>
      </p:sp>
      <p:sp>
        <p:nvSpPr>
          <p:cNvPr id="166" name="Google Shape;166;g339aa2551dd_0_23"/>
          <p:cNvSpPr txBox="1"/>
          <p:nvPr/>
        </p:nvSpPr>
        <p:spPr>
          <a:xfrm>
            <a:off x="3035275" y="2168050"/>
            <a:ext cx="12380400" cy="6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Clr>
                <a:srgbClr val="2E2534"/>
              </a:buClr>
              <a:buSzPts val="3300"/>
              <a:buFont typeface="Lucida Sans"/>
              <a:buChar char="●"/>
            </a:pPr>
            <a:r>
              <a:rPr lang="en-US" sz="3300">
                <a:solidFill>
                  <a:srgbClr val="2E2534"/>
                </a:solidFill>
                <a:latin typeface="Lucida Sans"/>
                <a:ea typeface="Lucida Sans"/>
                <a:cs typeface="Lucida Sans"/>
                <a:sym typeface="Lucida Sans"/>
              </a:rPr>
              <a:t>Normalize distances</a:t>
            </a:r>
            <a:endParaRPr sz="3300">
              <a:solidFill>
                <a:srgbClr val="2E2534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2E2534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2E2534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Clr>
                <a:srgbClr val="2E2534"/>
              </a:buClr>
              <a:buSzPts val="3300"/>
              <a:buFont typeface="Lucida Sans"/>
              <a:buChar char="●"/>
            </a:pPr>
            <a:r>
              <a:rPr lang="en-US" sz="3300">
                <a:solidFill>
                  <a:srgbClr val="2E2534"/>
                </a:solidFill>
                <a:latin typeface="Lucida Sans"/>
                <a:ea typeface="Lucida Sans"/>
                <a:cs typeface="Lucida Sans"/>
                <a:sym typeface="Lucida Sans"/>
              </a:rPr>
              <a:t>Ordered distances</a:t>
            </a:r>
            <a:endParaRPr sz="3300">
              <a:solidFill>
                <a:srgbClr val="2E2534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2E2534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2E2534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Clr>
                <a:srgbClr val="2E2534"/>
              </a:buClr>
              <a:buSzPts val="3300"/>
              <a:buFont typeface="Lucida Sans"/>
              <a:buChar char="●"/>
            </a:pPr>
            <a:r>
              <a:rPr lang="en-US" sz="3300">
                <a:solidFill>
                  <a:srgbClr val="2E2534"/>
                </a:solidFill>
                <a:latin typeface="Lucida Sans"/>
                <a:ea typeface="Lucida Sans"/>
                <a:cs typeface="Lucida Sans"/>
                <a:sym typeface="Lucida Sans"/>
              </a:rPr>
              <a:t>Query best jerseys based on color or OCR</a:t>
            </a:r>
            <a:endParaRPr sz="3300">
              <a:solidFill>
                <a:srgbClr val="2E2534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2E2534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2E2534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Clr>
                <a:srgbClr val="2E2534"/>
              </a:buClr>
              <a:buSzPts val="3300"/>
              <a:buFont typeface="Lucida Sans"/>
              <a:buChar char="●"/>
            </a:pPr>
            <a:r>
              <a:rPr lang="en-US" sz="3300">
                <a:solidFill>
                  <a:srgbClr val="2E2534"/>
                </a:solidFill>
                <a:latin typeface="Lucida Sans"/>
                <a:ea typeface="Lucida Sans"/>
                <a:cs typeface="Lucida Sans"/>
                <a:sym typeface="Lucida Sans"/>
              </a:rPr>
              <a:t>Refine using the unused descriptor</a:t>
            </a:r>
            <a:endParaRPr sz="3300">
              <a:solidFill>
                <a:srgbClr val="2E2534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2" name="Diapo-3">
            <a:hlinkClick r:id="" action="ppaction://media"/>
            <a:extLst>
              <a:ext uri="{FF2B5EF4-FFF2-40B4-BE49-F238E27FC236}">
                <a16:creationId xmlns:a16="http://schemas.microsoft.com/office/drawing/2014/main" id="{2AFC827E-C3B0-1ACB-64F0-C0EA653B7C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08400" y="10287000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0877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9aa2551dd_0_28"/>
          <p:cNvSpPr txBox="1">
            <a:spLocks noGrp="1"/>
          </p:cNvSpPr>
          <p:nvPr>
            <p:ph type="title"/>
          </p:nvPr>
        </p:nvSpPr>
        <p:spPr>
          <a:xfrm>
            <a:off x="11692422" y="370450"/>
            <a:ext cx="5042700" cy="115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EXAMPLE</a:t>
            </a:r>
            <a:endParaRPr b="1"/>
          </a:p>
        </p:txBody>
      </p:sp>
      <p:sp>
        <p:nvSpPr>
          <p:cNvPr id="172" name="Google Shape;172;g339aa2551dd_0_28"/>
          <p:cNvSpPr/>
          <p:nvPr/>
        </p:nvSpPr>
        <p:spPr>
          <a:xfrm rot="4062756">
            <a:off x="7432027" y="2785076"/>
            <a:ext cx="1733937" cy="2304802"/>
          </a:xfrm>
          <a:prstGeom prst="upArrow">
            <a:avLst>
              <a:gd name="adj1" fmla="val 36279"/>
              <a:gd name="adj2" fmla="val 584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73" name="Google Shape;173;g339aa2551dd_0_28"/>
          <p:cNvSpPr/>
          <p:nvPr/>
        </p:nvSpPr>
        <p:spPr>
          <a:xfrm rot="7378016">
            <a:off x="7432059" y="5598992"/>
            <a:ext cx="1733881" cy="2304711"/>
          </a:xfrm>
          <a:prstGeom prst="upArrow">
            <a:avLst>
              <a:gd name="adj1" fmla="val 36279"/>
              <a:gd name="adj2" fmla="val 584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74" name="Google Shape;174;g339aa2551dd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200" y="4377081"/>
            <a:ext cx="6947325" cy="196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339aa2551dd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61900" y="2407500"/>
            <a:ext cx="7336618" cy="23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339aa2551dd_0_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61900" y="6237875"/>
            <a:ext cx="7336626" cy="232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Diapo-4">
            <a:hlinkClick r:id="" action="ppaction://media"/>
            <a:extLst>
              <a:ext uri="{FF2B5EF4-FFF2-40B4-BE49-F238E27FC236}">
                <a16:creationId xmlns:a16="http://schemas.microsoft.com/office/drawing/2014/main" id="{15571A6A-E6B1-246B-73F7-2DA63984B5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435695" y="10287000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4386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9"/>
          <p:cNvGrpSpPr/>
          <p:nvPr/>
        </p:nvGrpSpPr>
        <p:grpSpPr>
          <a:xfrm>
            <a:off x="0" y="0"/>
            <a:ext cx="3074670" cy="2769870"/>
            <a:chOff x="0" y="0"/>
            <a:chExt cx="3074670" cy="2769870"/>
          </a:xfrm>
        </p:grpSpPr>
        <p:sp>
          <p:nvSpPr>
            <p:cNvPr id="182" name="Google Shape;182;p9"/>
            <p:cNvSpPr/>
            <p:nvPr/>
          </p:nvSpPr>
          <p:spPr>
            <a:xfrm>
              <a:off x="0" y="0"/>
              <a:ext cx="3074670" cy="2769870"/>
            </a:xfrm>
            <a:custGeom>
              <a:avLst/>
              <a:gdLst/>
              <a:ahLst/>
              <a:cxnLst/>
              <a:rect l="l" t="t" r="r" b="b"/>
              <a:pathLst>
                <a:path w="3074670" h="2769870" extrusionOk="0">
                  <a:moveTo>
                    <a:pt x="0" y="0"/>
                  </a:moveTo>
                  <a:lnTo>
                    <a:pt x="3074429" y="0"/>
                  </a:lnTo>
                  <a:lnTo>
                    <a:pt x="2895924" y="543638"/>
                  </a:lnTo>
                  <a:lnTo>
                    <a:pt x="2473741" y="1377481"/>
                  </a:lnTo>
                  <a:lnTo>
                    <a:pt x="1875656" y="1925364"/>
                  </a:lnTo>
                  <a:lnTo>
                    <a:pt x="960894" y="2305930"/>
                  </a:lnTo>
                  <a:lnTo>
                    <a:pt x="715374" y="2413452"/>
                  </a:lnTo>
                  <a:lnTo>
                    <a:pt x="524567" y="2500761"/>
                  </a:lnTo>
                  <a:lnTo>
                    <a:pt x="385492" y="2567183"/>
                  </a:lnTo>
                  <a:lnTo>
                    <a:pt x="294966" y="2611981"/>
                  </a:lnTo>
                  <a:lnTo>
                    <a:pt x="206361" y="2657231"/>
                  </a:lnTo>
                  <a:lnTo>
                    <a:pt x="119820" y="2702972"/>
                  </a:lnTo>
                  <a:lnTo>
                    <a:pt x="77369" y="2726037"/>
                  </a:lnTo>
                  <a:lnTo>
                    <a:pt x="35488" y="2749238"/>
                  </a:lnTo>
                  <a:lnTo>
                    <a:pt x="0" y="2769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EC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0" y="0"/>
              <a:ext cx="2594610" cy="1981835"/>
            </a:xfrm>
            <a:custGeom>
              <a:avLst/>
              <a:gdLst/>
              <a:ahLst/>
              <a:cxnLst/>
              <a:rect l="l" t="t" r="r" b="b"/>
              <a:pathLst>
                <a:path w="2594610" h="1981835" extrusionOk="0">
                  <a:moveTo>
                    <a:pt x="2515449" y="0"/>
                  </a:moveTo>
                  <a:lnTo>
                    <a:pt x="2594159" y="0"/>
                  </a:lnTo>
                  <a:lnTo>
                    <a:pt x="2583501" y="14016"/>
                  </a:lnTo>
                  <a:lnTo>
                    <a:pt x="2547414" y="60910"/>
                  </a:lnTo>
                  <a:lnTo>
                    <a:pt x="2505177" y="114895"/>
                  </a:lnTo>
                  <a:lnTo>
                    <a:pt x="2457090" y="175285"/>
                  </a:lnTo>
                  <a:lnTo>
                    <a:pt x="2430946" y="207668"/>
                  </a:lnTo>
                  <a:lnTo>
                    <a:pt x="2403452" y="241395"/>
                  </a:lnTo>
                  <a:lnTo>
                    <a:pt x="2374645" y="276380"/>
                  </a:lnTo>
                  <a:lnTo>
                    <a:pt x="2344562" y="312537"/>
                  </a:lnTo>
                  <a:lnTo>
                    <a:pt x="2313241" y="349781"/>
                  </a:lnTo>
                  <a:lnTo>
                    <a:pt x="2280720" y="388026"/>
                  </a:lnTo>
                  <a:lnTo>
                    <a:pt x="2247036" y="427187"/>
                  </a:lnTo>
                  <a:lnTo>
                    <a:pt x="2212226" y="467176"/>
                  </a:lnTo>
                  <a:lnTo>
                    <a:pt x="2176327" y="507909"/>
                  </a:lnTo>
                  <a:lnTo>
                    <a:pt x="2139378" y="549299"/>
                  </a:lnTo>
                  <a:lnTo>
                    <a:pt x="2101415" y="591262"/>
                  </a:lnTo>
                  <a:lnTo>
                    <a:pt x="2062477" y="633710"/>
                  </a:lnTo>
                  <a:lnTo>
                    <a:pt x="2022600" y="676559"/>
                  </a:lnTo>
                  <a:lnTo>
                    <a:pt x="1981821" y="719723"/>
                  </a:lnTo>
                  <a:lnTo>
                    <a:pt x="1940179" y="763115"/>
                  </a:lnTo>
                  <a:lnTo>
                    <a:pt x="1897711" y="806650"/>
                  </a:lnTo>
                  <a:lnTo>
                    <a:pt x="1854454" y="850243"/>
                  </a:lnTo>
                  <a:lnTo>
                    <a:pt x="1810446" y="893807"/>
                  </a:lnTo>
                  <a:lnTo>
                    <a:pt x="1765724" y="937256"/>
                  </a:lnTo>
                  <a:lnTo>
                    <a:pt x="1720325" y="980505"/>
                  </a:lnTo>
                  <a:lnTo>
                    <a:pt x="1674287" y="1023469"/>
                  </a:lnTo>
                  <a:lnTo>
                    <a:pt x="1627647" y="1066060"/>
                  </a:lnTo>
                  <a:lnTo>
                    <a:pt x="1580444" y="1108194"/>
                  </a:lnTo>
                  <a:lnTo>
                    <a:pt x="1532713" y="1149785"/>
                  </a:lnTo>
                  <a:lnTo>
                    <a:pt x="1484494" y="1190747"/>
                  </a:lnTo>
                  <a:lnTo>
                    <a:pt x="1435822" y="1230993"/>
                  </a:lnTo>
                  <a:lnTo>
                    <a:pt x="1386736" y="1270439"/>
                  </a:lnTo>
                  <a:lnTo>
                    <a:pt x="1337273" y="1308999"/>
                  </a:lnTo>
                  <a:lnTo>
                    <a:pt x="1287470" y="1346586"/>
                  </a:lnTo>
                  <a:lnTo>
                    <a:pt x="1237365" y="1383116"/>
                  </a:lnTo>
                  <a:lnTo>
                    <a:pt x="1186996" y="1418501"/>
                  </a:lnTo>
                  <a:lnTo>
                    <a:pt x="1136399" y="1452657"/>
                  </a:lnTo>
                  <a:lnTo>
                    <a:pt x="1085612" y="1485497"/>
                  </a:lnTo>
                  <a:lnTo>
                    <a:pt x="1034673" y="1516936"/>
                  </a:lnTo>
                  <a:lnTo>
                    <a:pt x="983619" y="1546888"/>
                  </a:lnTo>
                  <a:lnTo>
                    <a:pt x="932487" y="1575268"/>
                  </a:lnTo>
                  <a:lnTo>
                    <a:pt x="881316" y="1601989"/>
                  </a:lnTo>
                  <a:lnTo>
                    <a:pt x="830141" y="1626965"/>
                  </a:lnTo>
                  <a:lnTo>
                    <a:pt x="779002" y="1650112"/>
                  </a:lnTo>
                  <a:lnTo>
                    <a:pt x="727934" y="1671342"/>
                  </a:lnTo>
                  <a:lnTo>
                    <a:pt x="676976" y="1690571"/>
                  </a:lnTo>
                  <a:lnTo>
                    <a:pt x="621857" y="1710414"/>
                  </a:lnTo>
                  <a:lnTo>
                    <a:pt x="567801" y="1730417"/>
                  </a:lnTo>
                  <a:lnTo>
                    <a:pt x="515258" y="1750402"/>
                  </a:lnTo>
                  <a:lnTo>
                    <a:pt x="463681" y="1770571"/>
                  </a:lnTo>
                  <a:lnTo>
                    <a:pt x="413190" y="1790875"/>
                  </a:lnTo>
                  <a:lnTo>
                    <a:pt x="363736" y="1811325"/>
                  </a:lnTo>
                  <a:lnTo>
                    <a:pt x="315271" y="1831934"/>
                  </a:lnTo>
                  <a:lnTo>
                    <a:pt x="267748" y="1852716"/>
                  </a:lnTo>
                  <a:lnTo>
                    <a:pt x="221119" y="1873684"/>
                  </a:lnTo>
                  <a:lnTo>
                    <a:pt x="175335" y="1894849"/>
                  </a:lnTo>
                  <a:lnTo>
                    <a:pt x="130349" y="1916224"/>
                  </a:lnTo>
                  <a:lnTo>
                    <a:pt x="86113" y="1937823"/>
                  </a:lnTo>
                  <a:lnTo>
                    <a:pt x="42579" y="1959659"/>
                  </a:lnTo>
                  <a:lnTo>
                    <a:pt x="0" y="1981588"/>
                  </a:lnTo>
                  <a:lnTo>
                    <a:pt x="0" y="1908482"/>
                  </a:lnTo>
                  <a:lnTo>
                    <a:pt x="58387" y="1879030"/>
                  </a:lnTo>
                  <a:lnTo>
                    <a:pt x="103124" y="1857204"/>
                  </a:lnTo>
                  <a:lnTo>
                    <a:pt x="148627" y="1835599"/>
                  </a:lnTo>
                  <a:lnTo>
                    <a:pt x="194944" y="1814200"/>
                  </a:lnTo>
                  <a:lnTo>
                    <a:pt x="242123" y="1792996"/>
                  </a:lnTo>
                  <a:lnTo>
                    <a:pt x="290213" y="1771973"/>
                  </a:lnTo>
                  <a:lnTo>
                    <a:pt x="339262" y="1751118"/>
                  </a:lnTo>
                  <a:lnTo>
                    <a:pt x="389317" y="1730417"/>
                  </a:lnTo>
                  <a:lnTo>
                    <a:pt x="440427" y="1709859"/>
                  </a:lnTo>
                  <a:lnTo>
                    <a:pt x="492640" y="1689429"/>
                  </a:lnTo>
                  <a:lnTo>
                    <a:pt x="546005" y="1669116"/>
                  </a:lnTo>
                  <a:lnTo>
                    <a:pt x="699887" y="1612613"/>
                  </a:lnTo>
                  <a:lnTo>
                    <a:pt x="743510" y="1594854"/>
                  </a:lnTo>
                  <a:lnTo>
                    <a:pt x="787216" y="1575574"/>
                  </a:lnTo>
                  <a:lnTo>
                    <a:pt x="830974" y="1554842"/>
                  </a:lnTo>
                  <a:lnTo>
                    <a:pt x="874751" y="1532726"/>
                  </a:lnTo>
                  <a:lnTo>
                    <a:pt x="918516" y="1509293"/>
                  </a:lnTo>
                  <a:lnTo>
                    <a:pt x="962236" y="1484612"/>
                  </a:lnTo>
                  <a:lnTo>
                    <a:pt x="1005881" y="1458751"/>
                  </a:lnTo>
                  <a:lnTo>
                    <a:pt x="1049417" y="1431778"/>
                  </a:lnTo>
                  <a:lnTo>
                    <a:pt x="1092812" y="1403760"/>
                  </a:lnTo>
                  <a:lnTo>
                    <a:pt x="1136035" y="1374767"/>
                  </a:lnTo>
                  <a:lnTo>
                    <a:pt x="1179055" y="1344866"/>
                  </a:lnTo>
                  <a:lnTo>
                    <a:pt x="1221837" y="1314126"/>
                  </a:lnTo>
                  <a:lnTo>
                    <a:pt x="1264352" y="1282613"/>
                  </a:lnTo>
                  <a:lnTo>
                    <a:pt x="1306566" y="1250398"/>
                  </a:lnTo>
                  <a:lnTo>
                    <a:pt x="1348449" y="1217546"/>
                  </a:lnTo>
                  <a:lnTo>
                    <a:pt x="1389967" y="1184128"/>
                  </a:lnTo>
                  <a:lnTo>
                    <a:pt x="1431089" y="1150210"/>
                  </a:lnTo>
                  <a:lnTo>
                    <a:pt x="1471782" y="1115861"/>
                  </a:lnTo>
                  <a:lnTo>
                    <a:pt x="1512016" y="1081148"/>
                  </a:lnTo>
                  <a:lnTo>
                    <a:pt x="1551758" y="1046141"/>
                  </a:lnTo>
                  <a:lnTo>
                    <a:pt x="1590975" y="1010907"/>
                  </a:lnTo>
                  <a:lnTo>
                    <a:pt x="1629637" y="975514"/>
                  </a:lnTo>
                  <a:lnTo>
                    <a:pt x="1667710" y="940030"/>
                  </a:lnTo>
                  <a:lnTo>
                    <a:pt x="1705164" y="904523"/>
                  </a:lnTo>
                  <a:lnTo>
                    <a:pt x="1741966" y="869062"/>
                  </a:lnTo>
                  <a:lnTo>
                    <a:pt x="1778083" y="833714"/>
                  </a:lnTo>
                  <a:lnTo>
                    <a:pt x="1813485" y="798548"/>
                  </a:lnTo>
                  <a:lnTo>
                    <a:pt x="1848139" y="763631"/>
                  </a:lnTo>
                  <a:lnTo>
                    <a:pt x="1882013" y="729033"/>
                  </a:lnTo>
                  <a:lnTo>
                    <a:pt x="1915075" y="694820"/>
                  </a:lnTo>
                  <a:lnTo>
                    <a:pt x="1947293" y="661061"/>
                  </a:lnTo>
                  <a:lnTo>
                    <a:pt x="2013979" y="589998"/>
                  </a:lnTo>
                  <a:lnTo>
                    <a:pt x="2049113" y="551967"/>
                  </a:lnTo>
                  <a:lnTo>
                    <a:pt x="2084035" y="513730"/>
                  </a:lnTo>
                  <a:lnTo>
                    <a:pt x="2118740" y="475289"/>
                  </a:lnTo>
                  <a:lnTo>
                    <a:pt x="2153226" y="436641"/>
                  </a:lnTo>
                  <a:lnTo>
                    <a:pt x="2187488" y="397789"/>
                  </a:lnTo>
                  <a:lnTo>
                    <a:pt x="2221523" y="358731"/>
                  </a:lnTo>
                  <a:lnTo>
                    <a:pt x="2255328" y="319468"/>
                  </a:lnTo>
                  <a:lnTo>
                    <a:pt x="2288899" y="279999"/>
                  </a:lnTo>
                  <a:lnTo>
                    <a:pt x="2322231" y="240325"/>
                  </a:lnTo>
                  <a:lnTo>
                    <a:pt x="2355322" y="200445"/>
                  </a:lnTo>
                  <a:lnTo>
                    <a:pt x="2388169" y="160360"/>
                  </a:lnTo>
                  <a:lnTo>
                    <a:pt x="2420766" y="120070"/>
                  </a:lnTo>
                  <a:lnTo>
                    <a:pt x="2453112" y="79574"/>
                  </a:lnTo>
                  <a:lnTo>
                    <a:pt x="2485201" y="38873"/>
                  </a:lnTo>
                  <a:lnTo>
                    <a:pt x="2515449" y="0"/>
                  </a:lnTo>
                  <a:close/>
                </a:path>
              </a:pathLst>
            </a:custGeom>
            <a:solidFill>
              <a:srgbClr val="2E25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84;p9"/>
          <p:cNvGrpSpPr/>
          <p:nvPr/>
        </p:nvGrpSpPr>
        <p:grpSpPr>
          <a:xfrm>
            <a:off x="15849395" y="8897371"/>
            <a:ext cx="2439035" cy="1390015"/>
            <a:chOff x="15849395" y="8897371"/>
            <a:chExt cx="2439035" cy="1390015"/>
          </a:xfrm>
        </p:grpSpPr>
        <p:sp>
          <p:nvSpPr>
            <p:cNvPr id="185" name="Google Shape;185;p9"/>
            <p:cNvSpPr/>
            <p:nvPr/>
          </p:nvSpPr>
          <p:spPr>
            <a:xfrm>
              <a:off x="15849395" y="8897371"/>
              <a:ext cx="2439035" cy="1390015"/>
            </a:xfrm>
            <a:custGeom>
              <a:avLst/>
              <a:gdLst/>
              <a:ahLst/>
              <a:cxnLst/>
              <a:rect l="l" t="t" r="r" b="b"/>
              <a:pathLst>
                <a:path w="2439034" h="1390015" extrusionOk="0">
                  <a:moveTo>
                    <a:pt x="2438604" y="1389628"/>
                  </a:moveTo>
                  <a:lnTo>
                    <a:pt x="0" y="1389628"/>
                  </a:lnTo>
                  <a:lnTo>
                    <a:pt x="8642" y="1372559"/>
                  </a:lnTo>
                  <a:lnTo>
                    <a:pt x="558239" y="869094"/>
                  </a:lnTo>
                  <a:lnTo>
                    <a:pt x="1266380" y="575730"/>
                  </a:lnTo>
                  <a:lnTo>
                    <a:pt x="1561929" y="448389"/>
                  </a:lnTo>
                  <a:lnTo>
                    <a:pt x="1752972" y="362129"/>
                  </a:lnTo>
                  <a:lnTo>
                    <a:pt x="1892159" y="296481"/>
                  </a:lnTo>
                  <a:lnTo>
                    <a:pt x="1982686" y="252184"/>
                  </a:lnTo>
                  <a:lnTo>
                    <a:pt x="2071208" y="207414"/>
                  </a:lnTo>
                  <a:lnTo>
                    <a:pt x="2157557" y="162129"/>
                  </a:lnTo>
                  <a:lnTo>
                    <a:pt x="2199864" y="139280"/>
                  </a:lnTo>
                  <a:lnTo>
                    <a:pt x="2241566" y="116287"/>
                  </a:lnTo>
                  <a:lnTo>
                    <a:pt x="2282640" y="93145"/>
                  </a:lnTo>
                  <a:lnTo>
                    <a:pt x="2323067" y="69848"/>
                  </a:lnTo>
                  <a:lnTo>
                    <a:pt x="2362825" y="46391"/>
                  </a:lnTo>
                  <a:lnTo>
                    <a:pt x="2401894" y="22769"/>
                  </a:lnTo>
                  <a:lnTo>
                    <a:pt x="2438604" y="0"/>
                  </a:lnTo>
                  <a:lnTo>
                    <a:pt x="2438604" y="1389628"/>
                  </a:lnTo>
                  <a:close/>
                </a:path>
              </a:pathLst>
            </a:custGeom>
            <a:solidFill>
              <a:srgbClr val="DFEC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16963717" y="9628566"/>
              <a:ext cx="1324610" cy="658495"/>
            </a:xfrm>
            <a:custGeom>
              <a:avLst/>
              <a:gdLst/>
              <a:ahLst/>
              <a:cxnLst/>
              <a:rect l="l" t="t" r="r" b="b"/>
              <a:pathLst>
                <a:path w="1324609" h="658495" extrusionOk="0">
                  <a:moveTo>
                    <a:pt x="102544" y="658433"/>
                  </a:moveTo>
                  <a:lnTo>
                    <a:pt x="0" y="658433"/>
                  </a:lnTo>
                  <a:lnTo>
                    <a:pt x="30459" y="636186"/>
                  </a:lnTo>
                  <a:lnTo>
                    <a:pt x="81386" y="600479"/>
                  </a:lnTo>
                  <a:lnTo>
                    <a:pt x="132561" y="566148"/>
                  </a:lnTo>
                  <a:lnTo>
                    <a:pt x="183939" y="533299"/>
                  </a:lnTo>
                  <a:lnTo>
                    <a:pt x="235474" y="502037"/>
                  </a:lnTo>
                  <a:lnTo>
                    <a:pt x="287120" y="472466"/>
                  </a:lnTo>
                  <a:lnTo>
                    <a:pt x="338832" y="444692"/>
                  </a:lnTo>
                  <a:lnTo>
                    <a:pt x="390563" y="418819"/>
                  </a:lnTo>
                  <a:lnTo>
                    <a:pt x="442268" y="394952"/>
                  </a:lnTo>
                  <a:lnTo>
                    <a:pt x="493901" y="373196"/>
                  </a:lnTo>
                  <a:lnTo>
                    <a:pt x="545417" y="353657"/>
                  </a:lnTo>
                  <a:lnTo>
                    <a:pt x="601069" y="333594"/>
                  </a:lnTo>
                  <a:lnTo>
                    <a:pt x="655361" y="313423"/>
                  </a:lnTo>
                  <a:lnTo>
                    <a:pt x="708350" y="293129"/>
                  </a:lnTo>
                  <a:lnTo>
                    <a:pt x="760096" y="272695"/>
                  </a:lnTo>
                  <a:lnTo>
                    <a:pt x="810656" y="252107"/>
                  </a:lnTo>
                  <a:lnTo>
                    <a:pt x="860089" y="231348"/>
                  </a:lnTo>
                  <a:lnTo>
                    <a:pt x="908455" y="210404"/>
                  </a:lnTo>
                  <a:lnTo>
                    <a:pt x="955811" y="189257"/>
                  </a:lnTo>
                  <a:lnTo>
                    <a:pt x="1002215" y="167894"/>
                  </a:lnTo>
                  <a:lnTo>
                    <a:pt x="1047728" y="146298"/>
                  </a:lnTo>
                  <a:lnTo>
                    <a:pt x="1092406" y="124453"/>
                  </a:lnTo>
                  <a:lnTo>
                    <a:pt x="1136309" y="102345"/>
                  </a:lnTo>
                  <a:lnTo>
                    <a:pt x="1179495" y="79957"/>
                  </a:lnTo>
                  <a:lnTo>
                    <a:pt x="1222023" y="57273"/>
                  </a:lnTo>
                  <a:lnTo>
                    <a:pt x="1263951" y="34279"/>
                  </a:lnTo>
                  <a:lnTo>
                    <a:pt x="1305338" y="10958"/>
                  </a:lnTo>
                  <a:lnTo>
                    <a:pt x="1324282" y="0"/>
                  </a:lnTo>
                  <a:lnTo>
                    <a:pt x="1324282" y="68854"/>
                  </a:lnTo>
                  <a:lnTo>
                    <a:pt x="1275895" y="95927"/>
                  </a:lnTo>
                  <a:lnTo>
                    <a:pt x="1234356" y="118465"/>
                  </a:lnTo>
                  <a:lnTo>
                    <a:pt x="1192212" y="140715"/>
                  </a:lnTo>
                  <a:lnTo>
                    <a:pt x="1149407" y="162690"/>
                  </a:lnTo>
                  <a:lnTo>
                    <a:pt x="1105887" y="184407"/>
                  </a:lnTo>
                  <a:lnTo>
                    <a:pt x="1061598" y="205879"/>
                  </a:lnTo>
                  <a:lnTo>
                    <a:pt x="1016485" y="227122"/>
                  </a:lnTo>
                  <a:lnTo>
                    <a:pt x="970492" y="248151"/>
                  </a:lnTo>
                  <a:lnTo>
                    <a:pt x="923566" y="268980"/>
                  </a:lnTo>
                  <a:lnTo>
                    <a:pt x="875651" y="289624"/>
                  </a:lnTo>
                  <a:lnTo>
                    <a:pt x="826693" y="310098"/>
                  </a:lnTo>
                  <a:lnTo>
                    <a:pt x="776638" y="330416"/>
                  </a:lnTo>
                  <a:lnTo>
                    <a:pt x="725429" y="350595"/>
                  </a:lnTo>
                  <a:lnTo>
                    <a:pt x="673014" y="370647"/>
                  </a:lnTo>
                  <a:lnTo>
                    <a:pt x="619337" y="390590"/>
                  </a:lnTo>
                  <a:lnTo>
                    <a:pt x="564343" y="410436"/>
                  </a:lnTo>
                  <a:lnTo>
                    <a:pt x="521780" y="426305"/>
                  </a:lnTo>
                  <a:lnTo>
                    <a:pt x="479098" y="443823"/>
                  </a:lnTo>
                  <a:lnTo>
                    <a:pt x="436334" y="462916"/>
                  </a:lnTo>
                  <a:lnTo>
                    <a:pt x="393523" y="483508"/>
                  </a:lnTo>
                  <a:lnTo>
                    <a:pt x="350700" y="505522"/>
                  </a:lnTo>
                  <a:lnTo>
                    <a:pt x="307901" y="528885"/>
                  </a:lnTo>
                  <a:lnTo>
                    <a:pt x="265160" y="553520"/>
                  </a:lnTo>
                  <a:lnTo>
                    <a:pt x="222514" y="579352"/>
                  </a:lnTo>
                  <a:lnTo>
                    <a:pt x="179999" y="606306"/>
                  </a:lnTo>
                  <a:lnTo>
                    <a:pt x="137648" y="634305"/>
                  </a:lnTo>
                  <a:lnTo>
                    <a:pt x="102544" y="658433"/>
                  </a:lnTo>
                  <a:close/>
                </a:path>
              </a:pathLst>
            </a:custGeom>
            <a:solidFill>
              <a:srgbClr val="2E25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7" name="Google Shape;18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17661" y="3465021"/>
            <a:ext cx="5124449" cy="51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18778" y="6574135"/>
            <a:ext cx="180975" cy="18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9"/>
          <p:cNvSpPr txBox="1">
            <a:spLocks noGrp="1"/>
          </p:cNvSpPr>
          <p:nvPr>
            <p:ph type="title"/>
          </p:nvPr>
        </p:nvSpPr>
        <p:spPr>
          <a:xfrm>
            <a:off x="1378021" y="146146"/>
            <a:ext cx="16130461" cy="332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77775" rIns="0" bIns="0" anchor="t" anchorCtr="0">
            <a:spAutoFit/>
          </a:bodyPr>
          <a:lstStyle/>
          <a:p>
            <a:pPr marL="23082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IMPROVEMENT PROPOSALS</a:t>
            </a:r>
            <a:endParaRPr dirty="0"/>
          </a:p>
        </p:txBody>
      </p:sp>
      <p:pic>
        <p:nvPicPr>
          <p:cNvPr id="190" name="Google Shape;190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18778" y="4062515"/>
            <a:ext cx="180975" cy="18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18778" y="5320010"/>
            <a:ext cx="180975" cy="18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18778" y="7825085"/>
            <a:ext cx="180975" cy="18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 txBox="1"/>
          <p:nvPr/>
        </p:nvSpPr>
        <p:spPr>
          <a:xfrm>
            <a:off x="2331429" y="3818071"/>
            <a:ext cx="8735375" cy="4432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447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Improve Color Discrimination</a:t>
            </a:r>
            <a:endParaRPr lang="en-US" sz="40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12700" marR="932180" lvl="0" indent="137795" algn="l" rtl="0">
              <a:lnSpc>
                <a:spcPct val="2055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Histogram Normalization </a:t>
            </a:r>
            <a:r>
              <a:rPr lang="en-US" sz="4000" dirty="0" err="1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EasyOCR</a:t>
            </a:r>
            <a:r>
              <a:rPr lang="en-US" sz="4000" dirty="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	vs Tesseract OCR CNNs (</a:t>
            </a:r>
            <a:r>
              <a:rPr lang="en-US" sz="4000" dirty="0" err="1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ResNet</a:t>
            </a:r>
            <a:r>
              <a:rPr lang="en-US" sz="4000" dirty="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, VGG)</a:t>
            </a:r>
            <a:endParaRPr sz="4000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50021C4-514B-605B-5F46-8262CBBF47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21205556">
            <a:off x="17857002" y="10421455"/>
            <a:ext cx="347663" cy="347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00"/>
    </mc:Choice>
    <mc:Fallback xmlns="">
      <p:transition spd="slow" advTm="65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017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A68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"/>
          <p:cNvSpPr txBox="1">
            <a:spLocks noGrp="1"/>
          </p:cNvSpPr>
          <p:nvPr>
            <p:ph type="title"/>
          </p:nvPr>
        </p:nvSpPr>
        <p:spPr>
          <a:xfrm>
            <a:off x="586157" y="2823553"/>
            <a:ext cx="5655310" cy="363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6050" rIns="0" bIns="0" anchor="t" anchorCtr="0">
            <a:spAutoFit/>
          </a:bodyPr>
          <a:lstStyle/>
          <a:p>
            <a:pPr marL="759460" marR="5080" lvl="0" indent="-747395" algn="l" rtl="0">
              <a:lnSpc>
                <a:spcPct val="109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50"/>
              <a:t>THANK YOU!</a:t>
            </a:r>
            <a:endParaRPr sz="12350"/>
          </a:p>
        </p:txBody>
      </p:sp>
      <p:pic>
        <p:nvPicPr>
          <p:cNvPr id="200" name="Google Shape;200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86006" y="1817728"/>
            <a:ext cx="10629899" cy="59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1D31B2-F61B-CF38-ABA0-7D4E105A40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09173" y="10489458"/>
            <a:ext cx="347663" cy="347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0"/>
    </mc:Choice>
    <mc:Fallback xmlns="">
      <p:transition spd="slow" advTm="4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7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/>
        </p:nvSpPr>
        <p:spPr>
          <a:xfrm>
            <a:off x="9263625" y="4493974"/>
            <a:ext cx="5625600" cy="1687800"/>
          </a:xfrm>
          <a:prstGeom prst="rect">
            <a:avLst/>
          </a:prstGeom>
          <a:solidFill>
            <a:srgbClr val="407BFF"/>
          </a:solidFill>
          <a:ln>
            <a:noFill/>
          </a:ln>
        </p:spPr>
        <p:txBody>
          <a:bodyPr spcFirstLastPara="1" wrap="square" lIns="0" tIns="245100" rIns="0" bIns="0" anchor="ctr" anchorCtr="0">
            <a:noAutofit/>
          </a:bodyPr>
          <a:lstStyle/>
          <a:p>
            <a:pPr marL="1436370" marR="438150" lvl="0" indent="-993775" algn="l" rtl="0">
              <a:lnSpc>
                <a:spcPct val="1102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</a:rPr>
              <a:t>Application of CBIR in basket jerseys</a:t>
            </a:r>
            <a:endParaRPr sz="3200" b="1"/>
          </a:p>
        </p:txBody>
      </p:sp>
      <p:grpSp>
        <p:nvGrpSpPr>
          <p:cNvPr id="64" name="Google Shape;64;p2"/>
          <p:cNvGrpSpPr/>
          <p:nvPr/>
        </p:nvGrpSpPr>
        <p:grpSpPr>
          <a:xfrm>
            <a:off x="0" y="7816492"/>
            <a:ext cx="4467225" cy="2470785"/>
            <a:chOff x="0" y="7816492"/>
            <a:chExt cx="4467225" cy="2470785"/>
          </a:xfrm>
        </p:grpSpPr>
        <p:sp>
          <p:nvSpPr>
            <p:cNvPr id="65" name="Google Shape;65;p2"/>
            <p:cNvSpPr/>
            <p:nvPr/>
          </p:nvSpPr>
          <p:spPr>
            <a:xfrm>
              <a:off x="0" y="7816492"/>
              <a:ext cx="4467225" cy="2470785"/>
            </a:xfrm>
            <a:custGeom>
              <a:avLst/>
              <a:gdLst/>
              <a:ahLst/>
              <a:cxnLst/>
              <a:rect l="l" t="t" r="r" b="b"/>
              <a:pathLst>
                <a:path w="4467225" h="2470784" extrusionOk="0">
                  <a:moveTo>
                    <a:pt x="0" y="2470506"/>
                  </a:moveTo>
                  <a:lnTo>
                    <a:pt x="0" y="29660"/>
                  </a:lnTo>
                  <a:lnTo>
                    <a:pt x="620573" y="0"/>
                  </a:lnTo>
                  <a:lnTo>
                    <a:pt x="1392329" y="249544"/>
                  </a:lnTo>
                  <a:lnTo>
                    <a:pt x="2174962" y="857085"/>
                  </a:lnTo>
                  <a:lnTo>
                    <a:pt x="2389697" y="1017492"/>
                  </a:lnTo>
                  <a:lnTo>
                    <a:pt x="2559838" y="1140302"/>
                  </a:lnTo>
                  <a:lnTo>
                    <a:pt x="2686271" y="1228440"/>
                  </a:lnTo>
                  <a:lnTo>
                    <a:pt x="2769927" y="1285039"/>
                  </a:lnTo>
                  <a:lnTo>
                    <a:pt x="2853028" y="1339745"/>
                  </a:lnTo>
                  <a:lnTo>
                    <a:pt x="2935537" y="1392413"/>
                  </a:lnTo>
                  <a:lnTo>
                    <a:pt x="2976555" y="1417938"/>
                  </a:lnTo>
                  <a:lnTo>
                    <a:pt x="3017411" y="1442900"/>
                  </a:lnTo>
                  <a:lnTo>
                    <a:pt x="3058098" y="1467281"/>
                  </a:lnTo>
                  <a:lnTo>
                    <a:pt x="3098611" y="1491063"/>
                  </a:lnTo>
                  <a:lnTo>
                    <a:pt x="3138945" y="1514229"/>
                  </a:lnTo>
                  <a:lnTo>
                    <a:pt x="3179096" y="1536760"/>
                  </a:lnTo>
                  <a:lnTo>
                    <a:pt x="3219059" y="1558638"/>
                  </a:lnTo>
                  <a:lnTo>
                    <a:pt x="3258828" y="1579845"/>
                  </a:lnTo>
                  <a:lnTo>
                    <a:pt x="3298398" y="1600365"/>
                  </a:lnTo>
                  <a:lnTo>
                    <a:pt x="3337764" y="1620178"/>
                  </a:lnTo>
                  <a:lnTo>
                    <a:pt x="3376922" y="1639267"/>
                  </a:lnTo>
                  <a:lnTo>
                    <a:pt x="3415865" y="1657613"/>
                  </a:lnTo>
                  <a:lnTo>
                    <a:pt x="3454591" y="1675200"/>
                  </a:lnTo>
                  <a:lnTo>
                    <a:pt x="3493092" y="1692008"/>
                  </a:lnTo>
                  <a:lnTo>
                    <a:pt x="3531364" y="1708021"/>
                  </a:lnTo>
                  <a:lnTo>
                    <a:pt x="3569403" y="1723220"/>
                  </a:lnTo>
                  <a:lnTo>
                    <a:pt x="3607203" y="1737588"/>
                  </a:lnTo>
                  <a:lnTo>
                    <a:pt x="3644759" y="1751106"/>
                  </a:lnTo>
                  <a:lnTo>
                    <a:pt x="4226428" y="2187861"/>
                  </a:lnTo>
                  <a:lnTo>
                    <a:pt x="4467153" y="2470506"/>
                  </a:lnTo>
                  <a:lnTo>
                    <a:pt x="0" y="24705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0" y="8502149"/>
              <a:ext cx="3635375" cy="1784985"/>
            </a:xfrm>
            <a:custGeom>
              <a:avLst/>
              <a:gdLst/>
              <a:ahLst/>
              <a:cxnLst/>
              <a:rect l="l" t="t" r="r" b="b"/>
              <a:pathLst>
                <a:path w="3635375" h="1784984" extrusionOk="0">
                  <a:moveTo>
                    <a:pt x="0" y="66096"/>
                  </a:moveTo>
                  <a:lnTo>
                    <a:pt x="0" y="0"/>
                  </a:lnTo>
                  <a:lnTo>
                    <a:pt x="11268" y="2354"/>
                  </a:lnTo>
                  <a:lnTo>
                    <a:pt x="65506" y="14046"/>
                  </a:lnTo>
                  <a:lnTo>
                    <a:pt x="120741" y="26337"/>
                  </a:lnTo>
                  <a:lnTo>
                    <a:pt x="176881" y="39237"/>
                  </a:lnTo>
                  <a:lnTo>
                    <a:pt x="233833" y="52755"/>
                  </a:lnTo>
                  <a:lnTo>
                    <a:pt x="291503" y="66901"/>
                  </a:lnTo>
                  <a:lnTo>
                    <a:pt x="349798" y="81685"/>
                  </a:lnTo>
                  <a:lnTo>
                    <a:pt x="408626" y="97118"/>
                  </a:lnTo>
                  <a:lnTo>
                    <a:pt x="467893" y="113208"/>
                  </a:lnTo>
                  <a:lnTo>
                    <a:pt x="527506" y="129965"/>
                  </a:lnTo>
                  <a:lnTo>
                    <a:pt x="587373" y="147400"/>
                  </a:lnTo>
                  <a:lnTo>
                    <a:pt x="647399" y="165522"/>
                  </a:lnTo>
                  <a:lnTo>
                    <a:pt x="707492" y="184341"/>
                  </a:lnTo>
                  <a:lnTo>
                    <a:pt x="767559" y="203866"/>
                  </a:lnTo>
                  <a:lnTo>
                    <a:pt x="827507" y="224108"/>
                  </a:lnTo>
                  <a:lnTo>
                    <a:pt x="887242" y="245077"/>
                  </a:lnTo>
                  <a:lnTo>
                    <a:pt x="946672" y="266781"/>
                  </a:lnTo>
                  <a:lnTo>
                    <a:pt x="1005703" y="289232"/>
                  </a:lnTo>
                  <a:lnTo>
                    <a:pt x="1064243" y="312438"/>
                  </a:lnTo>
                  <a:lnTo>
                    <a:pt x="1122198" y="336410"/>
                  </a:lnTo>
                  <a:lnTo>
                    <a:pt x="1179475" y="361157"/>
                  </a:lnTo>
                  <a:lnTo>
                    <a:pt x="1235982" y="386690"/>
                  </a:lnTo>
                  <a:lnTo>
                    <a:pt x="1291624" y="413017"/>
                  </a:lnTo>
                  <a:lnTo>
                    <a:pt x="1346309" y="440150"/>
                  </a:lnTo>
                  <a:lnTo>
                    <a:pt x="1399945" y="468097"/>
                  </a:lnTo>
                  <a:lnTo>
                    <a:pt x="1452437" y="496868"/>
                  </a:lnTo>
                  <a:lnTo>
                    <a:pt x="1503693" y="526474"/>
                  </a:lnTo>
                  <a:lnTo>
                    <a:pt x="1553619" y="556923"/>
                  </a:lnTo>
                  <a:lnTo>
                    <a:pt x="1602123" y="588227"/>
                  </a:lnTo>
                  <a:lnTo>
                    <a:pt x="1649112" y="620394"/>
                  </a:lnTo>
                  <a:lnTo>
                    <a:pt x="1694492" y="653435"/>
                  </a:lnTo>
                  <a:lnTo>
                    <a:pt x="1738170" y="687359"/>
                  </a:lnTo>
                  <a:lnTo>
                    <a:pt x="1780053" y="722176"/>
                  </a:lnTo>
                  <a:lnTo>
                    <a:pt x="1824526" y="760307"/>
                  </a:lnTo>
                  <a:lnTo>
                    <a:pt x="1868613" y="797437"/>
                  </a:lnTo>
                  <a:lnTo>
                    <a:pt x="1911936" y="833259"/>
                  </a:lnTo>
                  <a:lnTo>
                    <a:pt x="1954943" y="868150"/>
                  </a:lnTo>
                  <a:lnTo>
                    <a:pt x="1997530" y="902030"/>
                  </a:lnTo>
                  <a:lnTo>
                    <a:pt x="2039733" y="934937"/>
                  </a:lnTo>
                  <a:lnTo>
                    <a:pt x="2081586" y="966904"/>
                  </a:lnTo>
                  <a:lnTo>
                    <a:pt x="2123124" y="997967"/>
                  </a:lnTo>
                  <a:lnTo>
                    <a:pt x="2164382" y="1028162"/>
                  </a:lnTo>
                  <a:lnTo>
                    <a:pt x="2205395" y="1057524"/>
                  </a:lnTo>
                  <a:lnTo>
                    <a:pt x="2246196" y="1086087"/>
                  </a:lnTo>
                  <a:lnTo>
                    <a:pt x="2286821" y="1113889"/>
                  </a:lnTo>
                  <a:lnTo>
                    <a:pt x="2327305" y="1140963"/>
                  </a:lnTo>
                  <a:lnTo>
                    <a:pt x="2367683" y="1167345"/>
                  </a:lnTo>
                  <a:lnTo>
                    <a:pt x="2407988" y="1193071"/>
                  </a:lnTo>
                  <a:lnTo>
                    <a:pt x="2448257" y="1218176"/>
                  </a:lnTo>
                  <a:lnTo>
                    <a:pt x="2488523" y="1242694"/>
                  </a:lnTo>
                  <a:lnTo>
                    <a:pt x="2528821" y="1266662"/>
                  </a:lnTo>
                  <a:lnTo>
                    <a:pt x="2569187" y="1290115"/>
                  </a:lnTo>
                  <a:lnTo>
                    <a:pt x="2609654" y="1313088"/>
                  </a:lnTo>
                  <a:lnTo>
                    <a:pt x="2650258" y="1335617"/>
                  </a:lnTo>
                  <a:lnTo>
                    <a:pt x="2691034" y="1357736"/>
                  </a:lnTo>
                  <a:lnTo>
                    <a:pt x="2732015" y="1379481"/>
                  </a:lnTo>
                  <a:lnTo>
                    <a:pt x="2773237" y="1400888"/>
                  </a:lnTo>
                  <a:lnTo>
                    <a:pt x="2814735" y="1421991"/>
                  </a:lnTo>
                  <a:lnTo>
                    <a:pt x="2856543" y="1442827"/>
                  </a:lnTo>
                  <a:lnTo>
                    <a:pt x="2898696" y="1463429"/>
                  </a:lnTo>
                  <a:lnTo>
                    <a:pt x="2941229" y="1483835"/>
                  </a:lnTo>
                  <a:lnTo>
                    <a:pt x="3027573" y="1524195"/>
                  </a:lnTo>
                  <a:lnTo>
                    <a:pt x="3115853" y="1564191"/>
                  </a:lnTo>
                  <a:lnTo>
                    <a:pt x="3206347" y="1604103"/>
                  </a:lnTo>
                  <a:lnTo>
                    <a:pt x="3346846" y="1664435"/>
                  </a:lnTo>
                  <a:lnTo>
                    <a:pt x="3635335" y="1784849"/>
                  </a:lnTo>
                  <a:lnTo>
                    <a:pt x="3468650" y="1784849"/>
                  </a:lnTo>
                  <a:lnTo>
                    <a:pt x="3270398" y="1701723"/>
                  </a:lnTo>
                  <a:lnTo>
                    <a:pt x="3130945" y="1641434"/>
                  </a:lnTo>
                  <a:lnTo>
                    <a:pt x="3040967" y="1601324"/>
                  </a:lnTo>
                  <a:lnTo>
                    <a:pt x="2953052" y="1560949"/>
                  </a:lnTo>
                  <a:lnTo>
                    <a:pt x="2909780" y="1540574"/>
                  </a:lnTo>
                  <a:lnTo>
                    <a:pt x="2866920" y="1520027"/>
                  </a:lnTo>
                  <a:lnTo>
                    <a:pt x="2824435" y="1499272"/>
                  </a:lnTo>
                  <a:lnTo>
                    <a:pt x="2782290" y="1478273"/>
                  </a:lnTo>
                  <a:lnTo>
                    <a:pt x="2740450" y="1456996"/>
                  </a:lnTo>
                  <a:lnTo>
                    <a:pt x="2698880" y="1435405"/>
                  </a:lnTo>
                  <a:lnTo>
                    <a:pt x="2657545" y="1413464"/>
                  </a:lnTo>
                  <a:lnTo>
                    <a:pt x="2616410" y="1391138"/>
                  </a:lnTo>
                  <a:lnTo>
                    <a:pt x="2575440" y="1368391"/>
                  </a:lnTo>
                  <a:lnTo>
                    <a:pt x="2534599" y="1345189"/>
                  </a:lnTo>
                  <a:lnTo>
                    <a:pt x="2493852" y="1321495"/>
                  </a:lnTo>
                  <a:lnTo>
                    <a:pt x="2453165" y="1297275"/>
                  </a:lnTo>
                  <a:lnTo>
                    <a:pt x="2412502" y="1272492"/>
                  </a:lnTo>
                  <a:lnTo>
                    <a:pt x="2371827" y="1247112"/>
                  </a:lnTo>
                  <a:lnTo>
                    <a:pt x="2331107" y="1221098"/>
                  </a:lnTo>
                  <a:lnTo>
                    <a:pt x="2290305" y="1194416"/>
                  </a:lnTo>
                  <a:lnTo>
                    <a:pt x="2249387" y="1167031"/>
                  </a:lnTo>
                  <a:lnTo>
                    <a:pt x="2208317" y="1138905"/>
                  </a:lnTo>
                  <a:lnTo>
                    <a:pt x="2167060" y="1110005"/>
                  </a:lnTo>
                  <a:lnTo>
                    <a:pt x="2125581" y="1080295"/>
                  </a:lnTo>
                  <a:lnTo>
                    <a:pt x="2083846" y="1049739"/>
                  </a:lnTo>
                  <a:lnTo>
                    <a:pt x="2041818" y="1018302"/>
                  </a:lnTo>
                  <a:lnTo>
                    <a:pt x="1999463" y="985949"/>
                  </a:lnTo>
                  <a:lnTo>
                    <a:pt x="1956746" y="952643"/>
                  </a:lnTo>
                  <a:lnTo>
                    <a:pt x="1913631" y="918350"/>
                  </a:lnTo>
                  <a:lnTo>
                    <a:pt x="1870084" y="883034"/>
                  </a:lnTo>
                  <a:lnTo>
                    <a:pt x="1826068" y="846660"/>
                  </a:lnTo>
                  <a:lnTo>
                    <a:pt x="1700949" y="740747"/>
                  </a:lnTo>
                  <a:lnTo>
                    <a:pt x="1663966" y="711583"/>
                  </a:lnTo>
                  <a:lnTo>
                    <a:pt x="1625619" y="683097"/>
                  </a:lnTo>
                  <a:lnTo>
                    <a:pt x="1585984" y="655284"/>
                  </a:lnTo>
                  <a:lnTo>
                    <a:pt x="1545135" y="628137"/>
                  </a:lnTo>
                  <a:lnTo>
                    <a:pt x="1503147" y="601650"/>
                  </a:lnTo>
                  <a:lnTo>
                    <a:pt x="1460097" y="575819"/>
                  </a:lnTo>
                  <a:lnTo>
                    <a:pt x="1416057" y="550637"/>
                  </a:lnTo>
                  <a:lnTo>
                    <a:pt x="1371104" y="526098"/>
                  </a:lnTo>
                  <a:lnTo>
                    <a:pt x="1325313" y="502196"/>
                  </a:lnTo>
                  <a:lnTo>
                    <a:pt x="1278758" y="478927"/>
                  </a:lnTo>
                  <a:lnTo>
                    <a:pt x="1231514" y="456283"/>
                  </a:lnTo>
                  <a:lnTo>
                    <a:pt x="1183657" y="434259"/>
                  </a:lnTo>
                  <a:lnTo>
                    <a:pt x="1135261" y="412850"/>
                  </a:lnTo>
                  <a:lnTo>
                    <a:pt x="1086402" y="392049"/>
                  </a:lnTo>
                  <a:lnTo>
                    <a:pt x="1037154" y="371850"/>
                  </a:lnTo>
                  <a:lnTo>
                    <a:pt x="987593" y="352249"/>
                  </a:lnTo>
                  <a:lnTo>
                    <a:pt x="937793" y="333238"/>
                  </a:lnTo>
                  <a:lnTo>
                    <a:pt x="887829" y="314813"/>
                  </a:lnTo>
                  <a:lnTo>
                    <a:pt x="837777" y="296967"/>
                  </a:lnTo>
                  <a:lnTo>
                    <a:pt x="787711" y="279694"/>
                  </a:lnTo>
                  <a:lnTo>
                    <a:pt x="737707" y="262990"/>
                  </a:lnTo>
                  <a:lnTo>
                    <a:pt x="687839" y="246847"/>
                  </a:lnTo>
                  <a:lnTo>
                    <a:pt x="638182" y="231261"/>
                  </a:lnTo>
                  <a:lnTo>
                    <a:pt x="588812" y="216225"/>
                  </a:lnTo>
                  <a:lnTo>
                    <a:pt x="539804" y="201733"/>
                  </a:lnTo>
                  <a:lnTo>
                    <a:pt x="491231" y="187780"/>
                  </a:lnTo>
                  <a:lnTo>
                    <a:pt x="443171" y="174360"/>
                  </a:lnTo>
                  <a:lnTo>
                    <a:pt x="395696" y="161467"/>
                  </a:lnTo>
                  <a:lnTo>
                    <a:pt x="348883" y="149096"/>
                  </a:lnTo>
                  <a:lnTo>
                    <a:pt x="302806" y="137239"/>
                  </a:lnTo>
                  <a:lnTo>
                    <a:pt x="257541" y="125893"/>
                  </a:lnTo>
                  <a:lnTo>
                    <a:pt x="162818" y="102994"/>
                  </a:lnTo>
                  <a:lnTo>
                    <a:pt x="112398" y="91221"/>
                  </a:lnTo>
                  <a:lnTo>
                    <a:pt x="61904" y="79735"/>
                  </a:lnTo>
                  <a:lnTo>
                    <a:pt x="11338" y="68538"/>
                  </a:lnTo>
                  <a:lnTo>
                    <a:pt x="0" y="66096"/>
                  </a:lnTo>
                  <a:close/>
                </a:path>
              </a:pathLst>
            </a:custGeom>
            <a:solidFill>
              <a:srgbClr val="2E25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" name="Google Shape;6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46116" y="1142279"/>
            <a:ext cx="5781674" cy="578167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 txBox="1">
            <a:spLocks noGrp="1"/>
          </p:cNvSpPr>
          <p:nvPr>
            <p:ph type="title"/>
          </p:nvPr>
        </p:nvSpPr>
        <p:spPr>
          <a:xfrm>
            <a:off x="8496500" y="2996900"/>
            <a:ext cx="87432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INTRODUCTION</a:t>
            </a:r>
            <a:endParaRPr b="1"/>
          </a:p>
        </p:txBody>
      </p:sp>
      <p:sp>
        <p:nvSpPr>
          <p:cNvPr id="69" name="Google Shape;69;p2"/>
          <p:cNvSpPr txBox="1"/>
          <p:nvPr/>
        </p:nvSpPr>
        <p:spPr>
          <a:xfrm>
            <a:off x="8594300" y="7080580"/>
            <a:ext cx="7496175" cy="157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ctr" rtl="0">
              <a:lnSpc>
                <a:spcPct val="107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>
                <a:solidFill>
                  <a:srgbClr val="262B57"/>
                </a:solidFill>
                <a:latin typeface="Lucida Sans"/>
                <a:ea typeface="Lucida Sans"/>
                <a:cs typeface="Lucida Sans"/>
                <a:sym typeface="Lucida Sans"/>
              </a:rPr>
              <a:t>Identify and compare images based on color histograms and similarity measurement between them</a:t>
            </a:r>
            <a:endParaRPr sz="3150"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6" name="Intro">
            <a:hlinkClick r:id="" action="ppaction://media"/>
            <a:extLst>
              <a:ext uri="{FF2B5EF4-FFF2-40B4-BE49-F238E27FC236}">
                <a16:creationId xmlns:a16="http://schemas.microsoft.com/office/drawing/2014/main" id="{C635720C-17EF-FAF2-47BF-A16133EF96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97608" y="10463821"/>
            <a:ext cx="347663" cy="347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22"/>
    </mc:Choice>
    <mc:Fallback xmlns="">
      <p:transition spd="slow" advTm="19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"/>
          <p:cNvGrpSpPr/>
          <p:nvPr/>
        </p:nvGrpSpPr>
        <p:grpSpPr>
          <a:xfrm>
            <a:off x="10218158" y="0"/>
            <a:ext cx="8070010" cy="9254218"/>
            <a:chOff x="10218158" y="0"/>
            <a:chExt cx="8070010" cy="9254218"/>
          </a:xfrm>
        </p:grpSpPr>
        <p:sp>
          <p:nvSpPr>
            <p:cNvPr id="75" name="Google Shape;75;p3"/>
            <p:cNvSpPr/>
            <p:nvPr/>
          </p:nvSpPr>
          <p:spPr>
            <a:xfrm>
              <a:off x="14275603" y="0"/>
              <a:ext cx="4012565" cy="3054350"/>
            </a:xfrm>
            <a:custGeom>
              <a:avLst/>
              <a:gdLst/>
              <a:ahLst/>
              <a:cxnLst/>
              <a:rect l="l" t="t" r="r" b="b"/>
              <a:pathLst>
                <a:path w="4012565" h="3054350" extrusionOk="0">
                  <a:moveTo>
                    <a:pt x="4012396" y="0"/>
                  </a:moveTo>
                  <a:lnTo>
                    <a:pt x="0" y="0"/>
                  </a:lnTo>
                  <a:lnTo>
                    <a:pt x="55092" y="167783"/>
                  </a:lnTo>
                  <a:lnTo>
                    <a:pt x="500859" y="1048207"/>
                  </a:lnTo>
                  <a:lnTo>
                    <a:pt x="1132355" y="1626696"/>
                  </a:lnTo>
                  <a:lnTo>
                    <a:pt x="1948034" y="1964626"/>
                  </a:lnTo>
                  <a:lnTo>
                    <a:pt x="2295371" y="2114410"/>
                  </a:lnTo>
                  <a:lnTo>
                    <a:pt x="2488038" y="2201326"/>
                  </a:lnTo>
                  <a:lnTo>
                    <a:pt x="2628971" y="2267342"/>
                  </a:lnTo>
                  <a:lnTo>
                    <a:pt x="2766360" y="2334190"/>
                  </a:lnTo>
                  <a:lnTo>
                    <a:pt x="2855768" y="2379270"/>
                  </a:lnTo>
                  <a:lnTo>
                    <a:pt x="2943276" y="2424800"/>
                  </a:lnTo>
                  <a:lnTo>
                    <a:pt x="3028756" y="2470813"/>
                  </a:lnTo>
                  <a:lnTo>
                    <a:pt x="3070695" y="2494009"/>
                  </a:lnTo>
                  <a:lnTo>
                    <a:pt x="3112077" y="2517339"/>
                  </a:lnTo>
                  <a:lnTo>
                    <a:pt x="3152888" y="2540805"/>
                  </a:lnTo>
                  <a:lnTo>
                    <a:pt x="3193110" y="2564411"/>
                  </a:lnTo>
                  <a:lnTo>
                    <a:pt x="3232728" y="2588162"/>
                  </a:lnTo>
                  <a:lnTo>
                    <a:pt x="3271726" y="2612062"/>
                  </a:lnTo>
                  <a:lnTo>
                    <a:pt x="3310086" y="2636114"/>
                  </a:lnTo>
                  <a:lnTo>
                    <a:pt x="3347794" y="2660323"/>
                  </a:lnTo>
                  <a:lnTo>
                    <a:pt x="3384832" y="2684693"/>
                  </a:lnTo>
                  <a:lnTo>
                    <a:pt x="3421185" y="2709227"/>
                  </a:lnTo>
                  <a:lnTo>
                    <a:pt x="3456836" y="2733930"/>
                  </a:lnTo>
                  <a:lnTo>
                    <a:pt x="3491769" y="2758805"/>
                  </a:lnTo>
                  <a:lnTo>
                    <a:pt x="3525968" y="2783857"/>
                  </a:lnTo>
                  <a:lnTo>
                    <a:pt x="3559417" y="2809090"/>
                  </a:lnTo>
                  <a:lnTo>
                    <a:pt x="3592099" y="2834508"/>
                  </a:lnTo>
                  <a:lnTo>
                    <a:pt x="3623999" y="2860114"/>
                  </a:lnTo>
                  <a:lnTo>
                    <a:pt x="3655100" y="2885914"/>
                  </a:lnTo>
                  <a:lnTo>
                    <a:pt x="3685385" y="2911909"/>
                  </a:lnTo>
                  <a:lnTo>
                    <a:pt x="4012396" y="3054155"/>
                  </a:lnTo>
                  <a:lnTo>
                    <a:pt x="4012396" y="0"/>
                  </a:lnTo>
                  <a:close/>
                </a:path>
              </a:pathLst>
            </a:custGeom>
            <a:solidFill>
              <a:srgbClr val="DFEC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4977257" y="0"/>
              <a:ext cx="3310890" cy="2274570"/>
            </a:xfrm>
            <a:custGeom>
              <a:avLst/>
              <a:gdLst/>
              <a:ahLst/>
              <a:cxnLst/>
              <a:rect l="l" t="t" r="r" b="b"/>
              <a:pathLst>
                <a:path w="3310890" h="2274570" extrusionOk="0">
                  <a:moveTo>
                    <a:pt x="89430" y="0"/>
                  </a:moveTo>
                  <a:lnTo>
                    <a:pt x="0" y="0"/>
                  </a:lnTo>
                  <a:lnTo>
                    <a:pt x="33597" y="39069"/>
                  </a:lnTo>
                  <a:lnTo>
                    <a:pt x="68269" y="78978"/>
                  </a:lnTo>
                  <a:lnTo>
                    <a:pt x="103981" y="119609"/>
                  </a:lnTo>
                  <a:lnTo>
                    <a:pt x="140699" y="160884"/>
                  </a:lnTo>
                  <a:lnTo>
                    <a:pt x="178390" y="202726"/>
                  </a:lnTo>
                  <a:lnTo>
                    <a:pt x="217019" y="245058"/>
                  </a:lnTo>
                  <a:lnTo>
                    <a:pt x="256554" y="287802"/>
                  </a:lnTo>
                  <a:lnTo>
                    <a:pt x="296960" y="330881"/>
                  </a:lnTo>
                  <a:lnTo>
                    <a:pt x="338204" y="374218"/>
                  </a:lnTo>
                  <a:lnTo>
                    <a:pt x="380252" y="417736"/>
                  </a:lnTo>
                  <a:lnTo>
                    <a:pt x="423071" y="461357"/>
                  </a:lnTo>
                  <a:lnTo>
                    <a:pt x="466626" y="505005"/>
                  </a:lnTo>
                  <a:lnTo>
                    <a:pt x="510884" y="548601"/>
                  </a:lnTo>
                  <a:lnTo>
                    <a:pt x="555812" y="592069"/>
                  </a:lnTo>
                  <a:lnTo>
                    <a:pt x="601375" y="635332"/>
                  </a:lnTo>
                  <a:lnTo>
                    <a:pt x="647540" y="678312"/>
                  </a:lnTo>
                  <a:lnTo>
                    <a:pt x="694273" y="720932"/>
                  </a:lnTo>
                  <a:lnTo>
                    <a:pt x="741540" y="763115"/>
                  </a:lnTo>
                  <a:lnTo>
                    <a:pt x="789309" y="804783"/>
                  </a:lnTo>
                  <a:lnTo>
                    <a:pt x="837544" y="845859"/>
                  </a:lnTo>
                  <a:lnTo>
                    <a:pt x="886213" y="886267"/>
                  </a:lnTo>
                  <a:lnTo>
                    <a:pt x="935281" y="925929"/>
                  </a:lnTo>
                  <a:lnTo>
                    <a:pt x="984715" y="964767"/>
                  </a:lnTo>
                  <a:lnTo>
                    <a:pt x="1034482" y="1002704"/>
                  </a:lnTo>
                  <a:lnTo>
                    <a:pt x="1084547" y="1039663"/>
                  </a:lnTo>
                  <a:lnTo>
                    <a:pt x="1134876" y="1075568"/>
                  </a:lnTo>
                  <a:lnTo>
                    <a:pt x="1185437" y="1110340"/>
                  </a:lnTo>
                  <a:lnTo>
                    <a:pt x="1236196" y="1143902"/>
                  </a:lnTo>
                  <a:lnTo>
                    <a:pt x="1287118" y="1176178"/>
                  </a:lnTo>
                  <a:lnTo>
                    <a:pt x="1338170" y="1207089"/>
                  </a:lnTo>
                  <a:lnTo>
                    <a:pt x="1389318" y="1236559"/>
                  </a:lnTo>
                  <a:lnTo>
                    <a:pt x="1440529" y="1264511"/>
                  </a:lnTo>
                  <a:lnTo>
                    <a:pt x="1491769" y="1290867"/>
                  </a:lnTo>
                  <a:lnTo>
                    <a:pt x="1543004" y="1315549"/>
                  </a:lnTo>
                  <a:lnTo>
                    <a:pt x="1594200" y="1338482"/>
                  </a:lnTo>
                  <a:lnTo>
                    <a:pt x="1645324" y="1359587"/>
                  </a:lnTo>
                  <a:lnTo>
                    <a:pt x="1696343" y="1378787"/>
                  </a:lnTo>
                  <a:lnTo>
                    <a:pt x="1752038" y="1398826"/>
                  </a:lnTo>
                  <a:lnTo>
                    <a:pt x="1859905" y="1439192"/>
                  </a:lnTo>
                  <a:lnTo>
                    <a:pt x="1912166" y="1459543"/>
                  </a:lnTo>
                  <a:lnTo>
                    <a:pt x="1963370" y="1480021"/>
                  </a:lnTo>
                  <a:lnTo>
                    <a:pt x="2013563" y="1500638"/>
                  </a:lnTo>
                  <a:lnTo>
                    <a:pt x="2062787" y="1521406"/>
                  </a:lnTo>
                  <a:lnTo>
                    <a:pt x="2111088" y="1542337"/>
                  </a:lnTo>
                  <a:lnTo>
                    <a:pt x="2158509" y="1563442"/>
                  </a:lnTo>
                  <a:lnTo>
                    <a:pt x="2205096" y="1584734"/>
                  </a:lnTo>
                  <a:lnTo>
                    <a:pt x="2250891" y="1606223"/>
                  </a:lnTo>
                  <a:lnTo>
                    <a:pt x="2295940" y="1627923"/>
                  </a:lnTo>
                  <a:lnTo>
                    <a:pt x="2340287" y="1649844"/>
                  </a:lnTo>
                  <a:lnTo>
                    <a:pt x="2383975" y="1671999"/>
                  </a:lnTo>
                  <a:lnTo>
                    <a:pt x="2427049" y="1694399"/>
                  </a:lnTo>
                  <a:lnTo>
                    <a:pt x="2469554" y="1717057"/>
                  </a:lnTo>
                  <a:lnTo>
                    <a:pt x="2511533" y="1739983"/>
                  </a:lnTo>
                  <a:lnTo>
                    <a:pt x="2553031" y="1763190"/>
                  </a:lnTo>
                  <a:lnTo>
                    <a:pt x="2594092" y="1786689"/>
                  </a:lnTo>
                  <a:lnTo>
                    <a:pt x="2634760" y="1810493"/>
                  </a:lnTo>
                  <a:lnTo>
                    <a:pt x="2675079" y="1834612"/>
                  </a:lnTo>
                  <a:lnTo>
                    <a:pt x="2715095" y="1859060"/>
                  </a:lnTo>
                  <a:lnTo>
                    <a:pt x="2754850" y="1883847"/>
                  </a:lnTo>
                  <a:lnTo>
                    <a:pt x="2794389" y="1908986"/>
                  </a:lnTo>
                  <a:lnTo>
                    <a:pt x="2833757" y="1934488"/>
                  </a:lnTo>
                  <a:lnTo>
                    <a:pt x="2872998" y="1960366"/>
                  </a:lnTo>
                  <a:lnTo>
                    <a:pt x="2912155" y="1986630"/>
                  </a:lnTo>
                  <a:lnTo>
                    <a:pt x="2951273" y="2013292"/>
                  </a:lnTo>
                  <a:lnTo>
                    <a:pt x="3029571" y="2067861"/>
                  </a:lnTo>
                  <a:lnTo>
                    <a:pt x="3108243" y="2124166"/>
                  </a:lnTo>
                  <a:lnTo>
                    <a:pt x="3187645" y="2182301"/>
                  </a:lnTo>
                  <a:lnTo>
                    <a:pt x="3310742" y="2274552"/>
                  </a:lnTo>
                  <a:lnTo>
                    <a:pt x="3310742" y="2189385"/>
                  </a:lnTo>
                  <a:lnTo>
                    <a:pt x="3195567" y="2103488"/>
                  </a:lnTo>
                  <a:lnTo>
                    <a:pt x="3117653" y="2046790"/>
                  </a:lnTo>
                  <a:lnTo>
                    <a:pt x="3040283" y="1991823"/>
                  </a:lnTo>
                  <a:lnTo>
                    <a:pt x="3001698" y="1964961"/>
                  </a:lnTo>
                  <a:lnTo>
                    <a:pt x="2963124" y="1938497"/>
                  </a:lnTo>
                  <a:lnTo>
                    <a:pt x="2924519" y="1912422"/>
                  </a:lnTo>
                  <a:lnTo>
                    <a:pt x="2885841" y="1886722"/>
                  </a:lnTo>
                  <a:lnTo>
                    <a:pt x="2847050" y="1861387"/>
                  </a:lnTo>
                  <a:lnTo>
                    <a:pt x="2808102" y="1836406"/>
                  </a:lnTo>
                  <a:lnTo>
                    <a:pt x="2768957" y="1811767"/>
                  </a:lnTo>
                  <a:lnTo>
                    <a:pt x="2729572" y="1787460"/>
                  </a:lnTo>
                  <a:lnTo>
                    <a:pt x="2689906" y="1763472"/>
                  </a:lnTo>
                  <a:lnTo>
                    <a:pt x="2649918" y="1739792"/>
                  </a:lnTo>
                  <a:lnTo>
                    <a:pt x="2609564" y="1716410"/>
                  </a:lnTo>
                  <a:lnTo>
                    <a:pt x="2568805" y="1693313"/>
                  </a:lnTo>
                  <a:lnTo>
                    <a:pt x="2527597" y="1670491"/>
                  </a:lnTo>
                  <a:lnTo>
                    <a:pt x="2485900" y="1647932"/>
                  </a:lnTo>
                  <a:lnTo>
                    <a:pt x="2443671" y="1625625"/>
                  </a:lnTo>
                  <a:lnTo>
                    <a:pt x="2400869" y="1603558"/>
                  </a:lnTo>
                  <a:lnTo>
                    <a:pt x="2357452" y="1581721"/>
                  </a:lnTo>
                  <a:lnTo>
                    <a:pt x="2313378" y="1560101"/>
                  </a:lnTo>
                  <a:lnTo>
                    <a:pt x="2268606" y="1538688"/>
                  </a:lnTo>
                  <a:lnTo>
                    <a:pt x="2223094" y="1517470"/>
                  </a:lnTo>
                  <a:lnTo>
                    <a:pt x="2176800" y="1496437"/>
                  </a:lnTo>
                  <a:lnTo>
                    <a:pt x="2129683" y="1475576"/>
                  </a:lnTo>
                  <a:lnTo>
                    <a:pt x="2081700" y="1454876"/>
                  </a:lnTo>
                  <a:lnTo>
                    <a:pt x="2032811" y="1434327"/>
                  </a:lnTo>
                  <a:lnTo>
                    <a:pt x="1982972" y="1413916"/>
                  </a:lnTo>
                  <a:lnTo>
                    <a:pt x="1932143" y="1393633"/>
                  </a:lnTo>
                  <a:lnTo>
                    <a:pt x="1827347" y="1353403"/>
                  </a:lnTo>
                  <a:lnTo>
                    <a:pt x="1674780" y="1297495"/>
                  </a:lnTo>
                  <a:lnTo>
                    <a:pt x="1631361" y="1279948"/>
                  </a:lnTo>
                  <a:lnTo>
                    <a:pt x="1587860" y="1260967"/>
                  </a:lnTo>
                  <a:lnTo>
                    <a:pt x="1544306" y="1240611"/>
                  </a:lnTo>
                  <a:lnTo>
                    <a:pt x="1500726" y="1218941"/>
                  </a:lnTo>
                  <a:lnTo>
                    <a:pt x="1457150" y="1196017"/>
                  </a:lnTo>
                  <a:lnTo>
                    <a:pt x="1413604" y="1171900"/>
                  </a:lnTo>
                  <a:lnTo>
                    <a:pt x="1370119" y="1146649"/>
                  </a:lnTo>
                  <a:lnTo>
                    <a:pt x="1326721" y="1120326"/>
                  </a:lnTo>
                  <a:lnTo>
                    <a:pt x="1283440" y="1092989"/>
                  </a:lnTo>
                  <a:lnTo>
                    <a:pt x="1240303" y="1064700"/>
                  </a:lnTo>
                  <a:lnTo>
                    <a:pt x="1197339" y="1035519"/>
                  </a:lnTo>
                  <a:lnTo>
                    <a:pt x="1154576" y="1005506"/>
                  </a:lnTo>
                  <a:lnTo>
                    <a:pt x="1112042" y="974721"/>
                  </a:lnTo>
                  <a:lnTo>
                    <a:pt x="1069767" y="943224"/>
                  </a:lnTo>
                  <a:lnTo>
                    <a:pt x="1027777" y="911076"/>
                  </a:lnTo>
                  <a:lnTo>
                    <a:pt x="986102" y="878338"/>
                  </a:lnTo>
                  <a:lnTo>
                    <a:pt x="944769" y="845068"/>
                  </a:lnTo>
                  <a:lnTo>
                    <a:pt x="903808" y="811328"/>
                  </a:lnTo>
                  <a:lnTo>
                    <a:pt x="863245" y="777178"/>
                  </a:lnTo>
                  <a:lnTo>
                    <a:pt x="823111" y="742678"/>
                  </a:lnTo>
                  <a:lnTo>
                    <a:pt x="783432" y="707888"/>
                  </a:lnTo>
                  <a:lnTo>
                    <a:pt x="744237" y="672868"/>
                  </a:lnTo>
                  <a:lnTo>
                    <a:pt x="705555" y="637680"/>
                  </a:lnTo>
                  <a:lnTo>
                    <a:pt x="667413" y="602382"/>
                  </a:lnTo>
                  <a:lnTo>
                    <a:pt x="629841" y="567036"/>
                  </a:lnTo>
                  <a:lnTo>
                    <a:pt x="592866" y="531701"/>
                  </a:lnTo>
                  <a:lnTo>
                    <a:pt x="556517" y="496439"/>
                  </a:lnTo>
                  <a:lnTo>
                    <a:pt x="520872" y="461357"/>
                  </a:lnTo>
                  <a:lnTo>
                    <a:pt x="485809" y="426369"/>
                  </a:lnTo>
                  <a:lnTo>
                    <a:pt x="451506" y="391683"/>
                  </a:lnTo>
                  <a:lnTo>
                    <a:pt x="417943" y="357310"/>
                  </a:lnTo>
                  <a:lnTo>
                    <a:pt x="385147" y="323311"/>
                  </a:lnTo>
                  <a:lnTo>
                    <a:pt x="353146" y="289744"/>
                  </a:lnTo>
                  <a:lnTo>
                    <a:pt x="286512" y="218734"/>
                  </a:lnTo>
                  <a:lnTo>
                    <a:pt x="251254" y="180602"/>
                  </a:lnTo>
                  <a:lnTo>
                    <a:pt x="216198" y="142274"/>
                  </a:lnTo>
                  <a:lnTo>
                    <a:pt x="181348" y="103750"/>
                  </a:lnTo>
                  <a:lnTo>
                    <a:pt x="146706" y="65031"/>
                  </a:lnTo>
                  <a:lnTo>
                    <a:pt x="112277" y="26116"/>
                  </a:lnTo>
                  <a:lnTo>
                    <a:pt x="89430" y="0"/>
                  </a:lnTo>
                  <a:close/>
                </a:path>
              </a:pathLst>
            </a:custGeom>
            <a:solidFill>
              <a:srgbClr val="2E25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7" name="Google Shape;77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218158" y="2977244"/>
              <a:ext cx="6276974" cy="6276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Google Shape;78;p3"/>
          <p:cNvSpPr txBox="1">
            <a:spLocks noGrp="1"/>
          </p:cNvSpPr>
          <p:nvPr>
            <p:ph type="title"/>
          </p:nvPr>
        </p:nvSpPr>
        <p:spPr>
          <a:xfrm>
            <a:off x="1378021" y="146146"/>
            <a:ext cx="16130400" cy="26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38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PREPROCESSING</a:t>
            </a:r>
            <a:endParaRPr b="1"/>
          </a:p>
        </p:txBody>
      </p:sp>
      <p:sp>
        <p:nvSpPr>
          <p:cNvPr id="79" name="Google Shape;79;p3"/>
          <p:cNvSpPr txBox="1"/>
          <p:nvPr/>
        </p:nvSpPr>
        <p:spPr>
          <a:xfrm>
            <a:off x="1378036" y="3698538"/>
            <a:ext cx="7940100" cy="48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7200" marR="5080" lvl="0" indent="-438150" algn="l" rtl="0">
              <a:lnSpc>
                <a:spcPct val="123100"/>
              </a:lnSpc>
              <a:spcBef>
                <a:spcPts val="0"/>
              </a:spcBef>
              <a:spcAft>
                <a:spcPts val="0"/>
              </a:spcAft>
              <a:buClr>
                <a:srgbClr val="2E2534"/>
              </a:buClr>
              <a:buSzPts val="3300"/>
              <a:buFont typeface="Lucida Sans"/>
              <a:buChar char="●"/>
            </a:pPr>
            <a:r>
              <a:rPr lang="en-US" sz="3300" b="1">
                <a:solidFill>
                  <a:srgbClr val="2E2534"/>
                </a:solidFill>
                <a:latin typeface="Lucida Sans"/>
                <a:ea typeface="Lucida Sans"/>
                <a:cs typeface="Lucida Sans"/>
                <a:sym typeface="Lucida Sans"/>
              </a:rPr>
              <a:t>Remove Background</a:t>
            </a:r>
            <a:r>
              <a:rPr lang="en-US" sz="3300">
                <a:solidFill>
                  <a:srgbClr val="2E2534"/>
                </a:solidFill>
                <a:latin typeface="Lucida Sans"/>
                <a:ea typeface="Lucida Sans"/>
                <a:cs typeface="Lucida Sans"/>
                <a:sym typeface="Lucida Sans"/>
              </a:rPr>
              <a:t>: Reducing noise, irrelevant, negatively affecting image similarity comparisons</a:t>
            </a:r>
            <a:endParaRPr sz="3300">
              <a:latin typeface="Lucida Sans"/>
              <a:ea typeface="Lucida Sans"/>
              <a:cs typeface="Lucida Sans"/>
              <a:sym typeface="Lucida Sans"/>
            </a:endParaRPr>
          </a:p>
          <a:p>
            <a:pPr marL="457200" marR="360045" lvl="0" indent="-438150" algn="l" rtl="0">
              <a:lnSpc>
                <a:spcPct val="123100"/>
              </a:lnSpc>
              <a:spcBef>
                <a:spcPts val="0"/>
              </a:spcBef>
              <a:spcAft>
                <a:spcPts val="0"/>
              </a:spcAft>
              <a:buClr>
                <a:srgbClr val="2E2534"/>
              </a:buClr>
              <a:buSzPts val="3300"/>
              <a:buFont typeface="Lucida Sans"/>
              <a:buChar char="●"/>
            </a:pPr>
            <a:r>
              <a:rPr lang="en-US" sz="3300" b="1">
                <a:solidFill>
                  <a:srgbClr val="2E2534"/>
                </a:solidFill>
                <a:latin typeface="Lucida Sans"/>
                <a:ea typeface="Lucida Sans"/>
                <a:cs typeface="Lucida Sans"/>
                <a:sym typeface="Lucida Sans"/>
              </a:rPr>
              <a:t>Reshape of Images</a:t>
            </a:r>
            <a:r>
              <a:rPr lang="en-US" sz="3300">
                <a:solidFill>
                  <a:srgbClr val="2E2534"/>
                </a:solidFill>
                <a:latin typeface="Lucida Sans"/>
                <a:ea typeface="Lucida Sans"/>
                <a:cs typeface="Lucida Sans"/>
                <a:sym typeface="Lucida Sans"/>
              </a:rPr>
              <a:t>: Ensures all images have the same dimensions, ensuring compatibility with the network’s input layer</a:t>
            </a:r>
            <a:endParaRPr sz="3300"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" name="Preprocess">
            <a:hlinkClick r:id="" action="ppaction://media"/>
            <a:extLst>
              <a:ext uri="{FF2B5EF4-FFF2-40B4-BE49-F238E27FC236}">
                <a16:creationId xmlns:a16="http://schemas.microsoft.com/office/drawing/2014/main" id="{FDB24639-F6EB-3407-B875-FF2AE03F53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85353" y="10557824"/>
            <a:ext cx="347663" cy="347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1"/>
    </mc:Choice>
    <mc:Fallback xmlns="">
      <p:transition spd="slow" advTm="34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4"/>
          <p:cNvGrpSpPr/>
          <p:nvPr/>
        </p:nvGrpSpPr>
        <p:grpSpPr>
          <a:xfrm>
            <a:off x="0" y="0"/>
            <a:ext cx="3074670" cy="2769870"/>
            <a:chOff x="0" y="0"/>
            <a:chExt cx="3074670" cy="2769870"/>
          </a:xfrm>
        </p:grpSpPr>
        <p:sp>
          <p:nvSpPr>
            <p:cNvPr id="85" name="Google Shape;85;p4"/>
            <p:cNvSpPr/>
            <p:nvPr/>
          </p:nvSpPr>
          <p:spPr>
            <a:xfrm>
              <a:off x="0" y="0"/>
              <a:ext cx="3074670" cy="2769870"/>
            </a:xfrm>
            <a:custGeom>
              <a:avLst/>
              <a:gdLst/>
              <a:ahLst/>
              <a:cxnLst/>
              <a:rect l="l" t="t" r="r" b="b"/>
              <a:pathLst>
                <a:path w="3074670" h="2769870" extrusionOk="0">
                  <a:moveTo>
                    <a:pt x="0" y="0"/>
                  </a:moveTo>
                  <a:lnTo>
                    <a:pt x="3074429" y="0"/>
                  </a:lnTo>
                  <a:lnTo>
                    <a:pt x="2895924" y="543638"/>
                  </a:lnTo>
                  <a:lnTo>
                    <a:pt x="2473741" y="1377481"/>
                  </a:lnTo>
                  <a:lnTo>
                    <a:pt x="1875656" y="1925364"/>
                  </a:lnTo>
                  <a:lnTo>
                    <a:pt x="960894" y="2305930"/>
                  </a:lnTo>
                  <a:lnTo>
                    <a:pt x="715374" y="2413452"/>
                  </a:lnTo>
                  <a:lnTo>
                    <a:pt x="524567" y="2500761"/>
                  </a:lnTo>
                  <a:lnTo>
                    <a:pt x="385492" y="2567183"/>
                  </a:lnTo>
                  <a:lnTo>
                    <a:pt x="294966" y="2611981"/>
                  </a:lnTo>
                  <a:lnTo>
                    <a:pt x="206361" y="2657231"/>
                  </a:lnTo>
                  <a:lnTo>
                    <a:pt x="119820" y="2702972"/>
                  </a:lnTo>
                  <a:lnTo>
                    <a:pt x="77369" y="2726037"/>
                  </a:lnTo>
                  <a:lnTo>
                    <a:pt x="35488" y="2749238"/>
                  </a:lnTo>
                  <a:lnTo>
                    <a:pt x="0" y="2769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EC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0" y="0"/>
              <a:ext cx="2594610" cy="1981835"/>
            </a:xfrm>
            <a:custGeom>
              <a:avLst/>
              <a:gdLst/>
              <a:ahLst/>
              <a:cxnLst/>
              <a:rect l="l" t="t" r="r" b="b"/>
              <a:pathLst>
                <a:path w="2594610" h="1981835" extrusionOk="0">
                  <a:moveTo>
                    <a:pt x="2515449" y="0"/>
                  </a:moveTo>
                  <a:lnTo>
                    <a:pt x="2594159" y="0"/>
                  </a:lnTo>
                  <a:lnTo>
                    <a:pt x="2583501" y="14016"/>
                  </a:lnTo>
                  <a:lnTo>
                    <a:pt x="2547414" y="60910"/>
                  </a:lnTo>
                  <a:lnTo>
                    <a:pt x="2505177" y="114895"/>
                  </a:lnTo>
                  <a:lnTo>
                    <a:pt x="2457090" y="175285"/>
                  </a:lnTo>
                  <a:lnTo>
                    <a:pt x="2430946" y="207668"/>
                  </a:lnTo>
                  <a:lnTo>
                    <a:pt x="2403452" y="241395"/>
                  </a:lnTo>
                  <a:lnTo>
                    <a:pt x="2374645" y="276380"/>
                  </a:lnTo>
                  <a:lnTo>
                    <a:pt x="2344562" y="312537"/>
                  </a:lnTo>
                  <a:lnTo>
                    <a:pt x="2313241" y="349781"/>
                  </a:lnTo>
                  <a:lnTo>
                    <a:pt x="2280720" y="388026"/>
                  </a:lnTo>
                  <a:lnTo>
                    <a:pt x="2247036" y="427187"/>
                  </a:lnTo>
                  <a:lnTo>
                    <a:pt x="2212226" y="467176"/>
                  </a:lnTo>
                  <a:lnTo>
                    <a:pt x="2176327" y="507909"/>
                  </a:lnTo>
                  <a:lnTo>
                    <a:pt x="2139378" y="549299"/>
                  </a:lnTo>
                  <a:lnTo>
                    <a:pt x="2101415" y="591262"/>
                  </a:lnTo>
                  <a:lnTo>
                    <a:pt x="2062477" y="633710"/>
                  </a:lnTo>
                  <a:lnTo>
                    <a:pt x="2022600" y="676559"/>
                  </a:lnTo>
                  <a:lnTo>
                    <a:pt x="1981821" y="719723"/>
                  </a:lnTo>
                  <a:lnTo>
                    <a:pt x="1940179" y="763115"/>
                  </a:lnTo>
                  <a:lnTo>
                    <a:pt x="1897711" y="806650"/>
                  </a:lnTo>
                  <a:lnTo>
                    <a:pt x="1854454" y="850243"/>
                  </a:lnTo>
                  <a:lnTo>
                    <a:pt x="1810446" y="893807"/>
                  </a:lnTo>
                  <a:lnTo>
                    <a:pt x="1765724" y="937256"/>
                  </a:lnTo>
                  <a:lnTo>
                    <a:pt x="1720325" y="980505"/>
                  </a:lnTo>
                  <a:lnTo>
                    <a:pt x="1674287" y="1023469"/>
                  </a:lnTo>
                  <a:lnTo>
                    <a:pt x="1627647" y="1066060"/>
                  </a:lnTo>
                  <a:lnTo>
                    <a:pt x="1580444" y="1108194"/>
                  </a:lnTo>
                  <a:lnTo>
                    <a:pt x="1532713" y="1149785"/>
                  </a:lnTo>
                  <a:lnTo>
                    <a:pt x="1484494" y="1190747"/>
                  </a:lnTo>
                  <a:lnTo>
                    <a:pt x="1435822" y="1230993"/>
                  </a:lnTo>
                  <a:lnTo>
                    <a:pt x="1386736" y="1270439"/>
                  </a:lnTo>
                  <a:lnTo>
                    <a:pt x="1337273" y="1308999"/>
                  </a:lnTo>
                  <a:lnTo>
                    <a:pt x="1287470" y="1346586"/>
                  </a:lnTo>
                  <a:lnTo>
                    <a:pt x="1237365" y="1383116"/>
                  </a:lnTo>
                  <a:lnTo>
                    <a:pt x="1186996" y="1418501"/>
                  </a:lnTo>
                  <a:lnTo>
                    <a:pt x="1136399" y="1452657"/>
                  </a:lnTo>
                  <a:lnTo>
                    <a:pt x="1085612" y="1485497"/>
                  </a:lnTo>
                  <a:lnTo>
                    <a:pt x="1034673" y="1516936"/>
                  </a:lnTo>
                  <a:lnTo>
                    <a:pt x="983619" y="1546888"/>
                  </a:lnTo>
                  <a:lnTo>
                    <a:pt x="932487" y="1575268"/>
                  </a:lnTo>
                  <a:lnTo>
                    <a:pt x="881316" y="1601989"/>
                  </a:lnTo>
                  <a:lnTo>
                    <a:pt x="830141" y="1626965"/>
                  </a:lnTo>
                  <a:lnTo>
                    <a:pt x="779002" y="1650112"/>
                  </a:lnTo>
                  <a:lnTo>
                    <a:pt x="727934" y="1671342"/>
                  </a:lnTo>
                  <a:lnTo>
                    <a:pt x="676976" y="1690571"/>
                  </a:lnTo>
                  <a:lnTo>
                    <a:pt x="621857" y="1710414"/>
                  </a:lnTo>
                  <a:lnTo>
                    <a:pt x="567801" y="1730417"/>
                  </a:lnTo>
                  <a:lnTo>
                    <a:pt x="515258" y="1750402"/>
                  </a:lnTo>
                  <a:lnTo>
                    <a:pt x="463681" y="1770571"/>
                  </a:lnTo>
                  <a:lnTo>
                    <a:pt x="413190" y="1790875"/>
                  </a:lnTo>
                  <a:lnTo>
                    <a:pt x="363736" y="1811325"/>
                  </a:lnTo>
                  <a:lnTo>
                    <a:pt x="315271" y="1831934"/>
                  </a:lnTo>
                  <a:lnTo>
                    <a:pt x="267748" y="1852716"/>
                  </a:lnTo>
                  <a:lnTo>
                    <a:pt x="221119" y="1873684"/>
                  </a:lnTo>
                  <a:lnTo>
                    <a:pt x="175335" y="1894849"/>
                  </a:lnTo>
                  <a:lnTo>
                    <a:pt x="130349" y="1916224"/>
                  </a:lnTo>
                  <a:lnTo>
                    <a:pt x="86113" y="1937823"/>
                  </a:lnTo>
                  <a:lnTo>
                    <a:pt x="42579" y="1959659"/>
                  </a:lnTo>
                  <a:lnTo>
                    <a:pt x="0" y="1981588"/>
                  </a:lnTo>
                  <a:lnTo>
                    <a:pt x="0" y="1908482"/>
                  </a:lnTo>
                  <a:lnTo>
                    <a:pt x="58387" y="1879030"/>
                  </a:lnTo>
                  <a:lnTo>
                    <a:pt x="103124" y="1857204"/>
                  </a:lnTo>
                  <a:lnTo>
                    <a:pt x="148627" y="1835599"/>
                  </a:lnTo>
                  <a:lnTo>
                    <a:pt x="194944" y="1814200"/>
                  </a:lnTo>
                  <a:lnTo>
                    <a:pt x="242123" y="1792996"/>
                  </a:lnTo>
                  <a:lnTo>
                    <a:pt x="290213" y="1771973"/>
                  </a:lnTo>
                  <a:lnTo>
                    <a:pt x="339262" y="1751118"/>
                  </a:lnTo>
                  <a:lnTo>
                    <a:pt x="389317" y="1730417"/>
                  </a:lnTo>
                  <a:lnTo>
                    <a:pt x="440427" y="1709859"/>
                  </a:lnTo>
                  <a:lnTo>
                    <a:pt x="492640" y="1689429"/>
                  </a:lnTo>
                  <a:lnTo>
                    <a:pt x="546005" y="1669116"/>
                  </a:lnTo>
                  <a:lnTo>
                    <a:pt x="699887" y="1612613"/>
                  </a:lnTo>
                  <a:lnTo>
                    <a:pt x="743510" y="1594854"/>
                  </a:lnTo>
                  <a:lnTo>
                    <a:pt x="787216" y="1575574"/>
                  </a:lnTo>
                  <a:lnTo>
                    <a:pt x="830974" y="1554842"/>
                  </a:lnTo>
                  <a:lnTo>
                    <a:pt x="874751" y="1532726"/>
                  </a:lnTo>
                  <a:lnTo>
                    <a:pt x="918516" y="1509293"/>
                  </a:lnTo>
                  <a:lnTo>
                    <a:pt x="962236" y="1484612"/>
                  </a:lnTo>
                  <a:lnTo>
                    <a:pt x="1005881" y="1458751"/>
                  </a:lnTo>
                  <a:lnTo>
                    <a:pt x="1049417" y="1431778"/>
                  </a:lnTo>
                  <a:lnTo>
                    <a:pt x="1092812" y="1403760"/>
                  </a:lnTo>
                  <a:lnTo>
                    <a:pt x="1136035" y="1374767"/>
                  </a:lnTo>
                  <a:lnTo>
                    <a:pt x="1179055" y="1344866"/>
                  </a:lnTo>
                  <a:lnTo>
                    <a:pt x="1221837" y="1314126"/>
                  </a:lnTo>
                  <a:lnTo>
                    <a:pt x="1264352" y="1282613"/>
                  </a:lnTo>
                  <a:lnTo>
                    <a:pt x="1306566" y="1250398"/>
                  </a:lnTo>
                  <a:lnTo>
                    <a:pt x="1348449" y="1217546"/>
                  </a:lnTo>
                  <a:lnTo>
                    <a:pt x="1389967" y="1184128"/>
                  </a:lnTo>
                  <a:lnTo>
                    <a:pt x="1431089" y="1150210"/>
                  </a:lnTo>
                  <a:lnTo>
                    <a:pt x="1471782" y="1115861"/>
                  </a:lnTo>
                  <a:lnTo>
                    <a:pt x="1512016" y="1081148"/>
                  </a:lnTo>
                  <a:lnTo>
                    <a:pt x="1551758" y="1046141"/>
                  </a:lnTo>
                  <a:lnTo>
                    <a:pt x="1590975" y="1010907"/>
                  </a:lnTo>
                  <a:lnTo>
                    <a:pt x="1629637" y="975514"/>
                  </a:lnTo>
                  <a:lnTo>
                    <a:pt x="1667710" y="940030"/>
                  </a:lnTo>
                  <a:lnTo>
                    <a:pt x="1705164" y="904523"/>
                  </a:lnTo>
                  <a:lnTo>
                    <a:pt x="1741966" y="869062"/>
                  </a:lnTo>
                  <a:lnTo>
                    <a:pt x="1778083" y="833714"/>
                  </a:lnTo>
                  <a:lnTo>
                    <a:pt x="1813485" y="798548"/>
                  </a:lnTo>
                  <a:lnTo>
                    <a:pt x="1848139" y="763631"/>
                  </a:lnTo>
                  <a:lnTo>
                    <a:pt x="1882013" y="729033"/>
                  </a:lnTo>
                  <a:lnTo>
                    <a:pt x="1915075" y="694820"/>
                  </a:lnTo>
                  <a:lnTo>
                    <a:pt x="1947293" y="661061"/>
                  </a:lnTo>
                  <a:lnTo>
                    <a:pt x="2013979" y="589998"/>
                  </a:lnTo>
                  <a:lnTo>
                    <a:pt x="2049113" y="551967"/>
                  </a:lnTo>
                  <a:lnTo>
                    <a:pt x="2084035" y="513730"/>
                  </a:lnTo>
                  <a:lnTo>
                    <a:pt x="2118740" y="475289"/>
                  </a:lnTo>
                  <a:lnTo>
                    <a:pt x="2153226" y="436641"/>
                  </a:lnTo>
                  <a:lnTo>
                    <a:pt x="2187488" y="397789"/>
                  </a:lnTo>
                  <a:lnTo>
                    <a:pt x="2221523" y="358731"/>
                  </a:lnTo>
                  <a:lnTo>
                    <a:pt x="2255328" y="319468"/>
                  </a:lnTo>
                  <a:lnTo>
                    <a:pt x="2288899" y="279999"/>
                  </a:lnTo>
                  <a:lnTo>
                    <a:pt x="2322231" y="240325"/>
                  </a:lnTo>
                  <a:lnTo>
                    <a:pt x="2355322" y="200445"/>
                  </a:lnTo>
                  <a:lnTo>
                    <a:pt x="2388169" y="160360"/>
                  </a:lnTo>
                  <a:lnTo>
                    <a:pt x="2420766" y="120070"/>
                  </a:lnTo>
                  <a:lnTo>
                    <a:pt x="2453112" y="79574"/>
                  </a:lnTo>
                  <a:lnTo>
                    <a:pt x="2485201" y="38873"/>
                  </a:lnTo>
                  <a:lnTo>
                    <a:pt x="2515449" y="0"/>
                  </a:lnTo>
                  <a:close/>
                </a:path>
              </a:pathLst>
            </a:custGeom>
            <a:solidFill>
              <a:srgbClr val="2E25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4"/>
          <p:cNvGrpSpPr/>
          <p:nvPr/>
        </p:nvGrpSpPr>
        <p:grpSpPr>
          <a:xfrm>
            <a:off x="14615146" y="8327791"/>
            <a:ext cx="3673475" cy="1959610"/>
            <a:chOff x="14615146" y="8327791"/>
            <a:chExt cx="3673475" cy="1959610"/>
          </a:xfrm>
        </p:grpSpPr>
        <p:sp>
          <p:nvSpPr>
            <p:cNvPr id="88" name="Google Shape;88;p4"/>
            <p:cNvSpPr/>
            <p:nvPr/>
          </p:nvSpPr>
          <p:spPr>
            <a:xfrm>
              <a:off x="14615146" y="8327791"/>
              <a:ext cx="3673475" cy="1959610"/>
            </a:xfrm>
            <a:custGeom>
              <a:avLst/>
              <a:gdLst/>
              <a:ahLst/>
              <a:cxnLst/>
              <a:rect l="l" t="t" r="r" b="b"/>
              <a:pathLst>
                <a:path w="3673475" h="1959609" extrusionOk="0">
                  <a:moveTo>
                    <a:pt x="3672852" y="1959208"/>
                  </a:moveTo>
                  <a:lnTo>
                    <a:pt x="0" y="1959208"/>
                  </a:lnTo>
                  <a:lnTo>
                    <a:pt x="8642" y="1942139"/>
                  </a:lnTo>
                  <a:lnTo>
                    <a:pt x="558239" y="1438674"/>
                  </a:lnTo>
                  <a:lnTo>
                    <a:pt x="1266380" y="1145310"/>
                  </a:lnTo>
                  <a:lnTo>
                    <a:pt x="1561929" y="1017969"/>
                  </a:lnTo>
                  <a:lnTo>
                    <a:pt x="1752972" y="931709"/>
                  </a:lnTo>
                  <a:lnTo>
                    <a:pt x="1892159" y="866061"/>
                  </a:lnTo>
                  <a:lnTo>
                    <a:pt x="1982686" y="821764"/>
                  </a:lnTo>
                  <a:lnTo>
                    <a:pt x="2071208" y="776994"/>
                  </a:lnTo>
                  <a:lnTo>
                    <a:pt x="2157557" y="731709"/>
                  </a:lnTo>
                  <a:lnTo>
                    <a:pt x="2199864" y="708860"/>
                  </a:lnTo>
                  <a:lnTo>
                    <a:pt x="2241566" y="685867"/>
                  </a:lnTo>
                  <a:lnTo>
                    <a:pt x="2282640" y="662725"/>
                  </a:lnTo>
                  <a:lnTo>
                    <a:pt x="2323067" y="639428"/>
                  </a:lnTo>
                  <a:lnTo>
                    <a:pt x="2362825" y="615971"/>
                  </a:lnTo>
                  <a:lnTo>
                    <a:pt x="2401894" y="592349"/>
                  </a:lnTo>
                  <a:lnTo>
                    <a:pt x="2440252" y="568557"/>
                  </a:lnTo>
                  <a:lnTo>
                    <a:pt x="2477879" y="544590"/>
                  </a:lnTo>
                  <a:lnTo>
                    <a:pt x="2514754" y="520442"/>
                  </a:lnTo>
                  <a:lnTo>
                    <a:pt x="2550856" y="496109"/>
                  </a:lnTo>
                  <a:lnTo>
                    <a:pt x="2586163" y="471585"/>
                  </a:lnTo>
                  <a:lnTo>
                    <a:pt x="2620656" y="446864"/>
                  </a:lnTo>
                  <a:lnTo>
                    <a:pt x="2654313" y="421943"/>
                  </a:lnTo>
                  <a:lnTo>
                    <a:pt x="2687113" y="396815"/>
                  </a:lnTo>
                  <a:lnTo>
                    <a:pt x="2719036" y="371475"/>
                  </a:lnTo>
                  <a:lnTo>
                    <a:pt x="2750061" y="345919"/>
                  </a:lnTo>
                  <a:lnTo>
                    <a:pt x="2780166" y="320141"/>
                  </a:lnTo>
                  <a:lnTo>
                    <a:pt x="3393106" y="53519"/>
                  </a:lnTo>
                  <a:lnTo>
                    <a:pt x="3672852" y="0"/>
                  </a:lnTo>
                  <a:lnTo>
                    <a:pt x="3672852" y="1959208"/>
                  </a:lnTo>
                  <a:close/>
                </a:path>
              </a:pathLst>
            </a:custGeom>
            <a:solidFill>
              <a:srgbClr val="DFEC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5729469" y="8730743"/>
              <a:ext cx="2559050" cy="1556385"/>
            </a:xfrm>
            <a:custGeom>
              <a:avLst/>
              <a:gdLst/>
              <a:ahLst/>
              <a:cxnLst/>
              <a:rect l="l" t="t" r="r" b="b"/>
              <a:pathLst>
                <a:path w="2559050" h="1556384" extrusionOk="0">
                  <a:moveTo>
                    <a:pt x="102544" y="1556256"/>
                  </a:moveTo>
                  <a:lnTo>
                    <a:pt x="0" y="1556256"/>
                  </a:lnTo>
                  <a:lnTo>
                    <a:pt x="30459" y="1534010"/>
                  </a:lnTo>
                  <a:lnTo>
                    <a:pt x="81386" y="1498302"/>
                  </a:lnTo>
                  <a:lnTo>
                    <a:pt x="132561" y="1463971"/>
                  </a:lnTo>
                  <a:lnTo>
                    <a:pt x="183939" y="1431122"/>
                  </a:lnTo>
                  <a:lnTo>
                    <a:pt x="235474" y="1399860"/>
                  </a:lnTo>
                  <a:lnTo>
                    <a:pt x="287120" y="1370289"/>
                  </a:lnTo>
                  <a:lnTo>
                    <a:pt x="338832" y="1342515"/>
                  </a:lnTo>
                  <a:lnTo>
                    <a:pt x="390563" y="1316642"/>
                  </a:lnTo>
                  <a:lnTo>
                    <a:pt x="442268" y="1292775"/>
                  </a:lnTo>
                  <a:lnTo>
                    <a:pt x="493901" y="1271020"/>
                  </a:lnTo>
                  <a:lnTo>
                    <a:pt x="545417" y="1251480"/>
                  </a:lnTo>
                  <a:lnTo>
                    <a:pt x="601069" y="1231417"/>
                  </a:lnTo>
                  <a:lnTo>
                    <a:pt x="655361" y="1211246"/>
                  </a:lnTo>
                  <a:lnTo>
                    <a:pt x="708350" y="1190952"/>
                  </a:lnTo>
                  <a:lnTo>
                    <a:pt x="760096" y="1170518"/>
                  </a:lnTo>
                  <a:lnTo>
                    <a:pt x="810656" y="1149930"/>
                  </a:lnTo>
                  <a:lnTo>
                    <a:pt x="860089" y="1129171"/>
                  </a:lnTo>
                  <a:lnTo>
                    <a:pt x="908455" y="1108227"/>
                  </a:lnTo>
                  <a:lnTo>
                    <a:pt x="955811" y="1087081"/>
                  </a:lnTo>
                  <a:lnTo>
                    <a:pt x="1002215" y="1065717"/>
                  </a:lnTo>
                  <a:lnTo>
                    <a:pt x="1047728" y="1044121"/>
                  </a:lnTo>
                  <a:lnTo>
                    <a:pt x="1092406" y="1022277"/>
                  </a:lnTo>
                  <a:lnTo>
                    <a:pt x="1136309" y="1000168"/>
                  </a:lnTo>
                  <a:lnTo>
                    <a:pt x="1179495" y="977780"/>
                  </a:lnTo>
                  <a:lnTo>
                    <a:pt x="1222023" y="955096"/>
                  </a:lnTo>
                  <a:lnTo>
                    <a:pt x="1263951" y="932102"/>
                  </a:lnTo>
                  <a:lnTo>
                    <a:pt x="1305338" y="908781"/>
                  </a:lnTo>
                  <a:lnTo>
                    <a:pt x="1346243" y="885119"/>
                  </a:lnTo>
                  <a:lnTo>
                    <a:pt x="1386723" y="861098"/>
                  </a:lnTo>
                  <a:lnTo>
                    <a:pt x="1426838" y="836704"/>
                  </a:lnTo>
                  <a:lnTo>
                    <a:pt x="1466646" y="811921"/>
                  </a:lnTo>
                  <a:lnTo>
                    <a:pt x="1506205" y="786734"/>
                  </a:lnTo>
                  <a:lnTo>
                    <a:pt x="1545575" y="761126"/>
                  </a:lnTo>
                  <a:lnTo>
                    <a:pt x="1584813" y="735083"/>
                  </a:lnTo>
                  <a:lnTo>
                    <a:pt x="1623978" y="708588"/>
                  </a:lnTo>
                  <a:lnTo>
                    <a:pt x="1663130" y="681627"/>
                  </a:lnTo>
                  <a:lnTo>
                    <a:pt x="1702325" y="654182"/>
                  </a:lnTo>
                  <a:lnTo>
                    <a:pt x="1741624" y="626240"/>
                  </a:lnTo>
                  <a:lnTo>
                    <a:pt x="1820764" y="568798"/>
                  </a:lnTo>
                  <a:lnTo>
                    <a:pt x="1901019" y="509175"/>
                  </a:lnTo>
                  <a:lnTo>
                    <a:pt x="2024514" y="415380"/>
                  </a:lnTo>
                  <a:lnTo>
                    <a:pt x="2288512" y="210544"/>
                  </a:lnTo>
                  <a:lnTo>
                    <a:pt x="2324549" y="182028"/>
                  </a:lnTo>
                  <a:lnTo>
                    <a:pt x="2555371" y="2356"/>
                  </a:lnTo>
                  <a:lnTo>
                    <a:pt x="2558530" y="0"/>
                  </a:lnTo>
                  <a:lnTo>
                    <a:pt x="2558530" y="73272"/>
                  </a:lnTo>
                  <a:lnTo>
                    <a:pt x="2432776" y="170755"/>
                  </a:lnTo>
                  <a:lnTo>
                    <a:pt x="2105219" y="427507"/>
                  </a:lnTo>
                  <a:lnTo>
                    <a:pt x="1982416" y="521798"/>
                  </a:lnTo>
                  <a:lnTo>
                    <a:pt x="1902807" y="581782"/>
                  </a:lnTo>
                  <a:lnTo>
                    <a:pt x="1824496" y="639603"/>
                  </a:lnTo>
                  <a:lnTo>
                    <a:pt x="1747045" y="695380"/>
                  </a:lnTo>
                  <a:lnTo>
                    <a:pt x="1708506" y="722538"/>
                  </a:lnTo>
                  <a:lnTo>
                    <a:pt x="1670017" y="749230"/>
                  </a:lnTo>
                  <a:lnTo>
                    <a:pt x="1631525" y="775471"/>
                  </a:lnTo>
                  <a:lnTo>
                    <a:pt x="1592974" y="801274"/>
                  </a:lnTo>
                  <a:lnTo>
                    <a:pt x="1554309" y="826655"/>
                  </a:lnTo>
                  <a:lnTo>
                    <a:pt x="1515477" y="851629"/>
                  </a:lnTo>
                  <a:lnTo>
                    <a:pt x="1476422" y="876211"/>
                  </a:lnTo>
                  <a:lnTo>
                    <a:pt x="1437090" y="900415"/>
                  </a:lnTo>
                  <a:lnTo>
                    <a:pt x="1397426" y="924256"/>
                  </a:lnTo>
                  <a:lnTo>
                    <a:pt x="1357376" y="947749"/>
                  </a:lnTo>
                  <a:lnTo>
                    <a:pt x="1316884" y="970909"/>
                  </a:lnTo>
                  <a:lnTo>
                    <a:pt x="1275895" y="993750"/>
                  </a:lnTo>
                  <a:lnTo>
                    <a:pt x="1234356" y="1016288"/>
                  </a:lnTo>
                  <a:lnTo>
                    <a:pt x="1192212" y="1038538"/>
                  </a:lnTo>
                  <a:lnTo>
                    <a:pt x="1149407" y="1060513"/>
                  </a:lnTo>
                  <a:lnTo>
                    <a:pt x="1105887" y="1082230"/>
                  </a:lnTo>
                  <a:lnTo>
                    <a:pt x="1061598" y="1103702"/>
                  </a:lnTo>
                  <a:lnTo>
                    <a:pt x="1016485" y="1124945"/>
                  </a:lnTo>
                  <a:lnTo>
                    <a:pt x="970492" y="1145974"/>
                  </a:lnTo>
                  <a:lnTo>
                    <a:pt x="923566" y="1166803"/>
                  </a:lnTo>
                  <a:lnTo>
                    <a:pt x="875651" y="1187447"/>
                  </a:lnTo>
                  <a:lnTo>
                    <a:pt x="826693" y="1207921"/>
                  </a:lnTo>
                  <a:lnTo>
                    <a:pt x="776638" y="1228240"/>
                  </a:lnTo>
                  <a:lnTo>
                    <a:pt x="725429" y="1248418"/>
                  </a:lnTo>
                  <a:lnTo>
                    <a:pt x="673014" y="1268471"/>
                  </a:lnTo>
                  <a:lnTo>
                    <a:pt x="619337" y="1288413"/>
                  </a:lnTo>
                  <a:lnTo>
                    <a:pt x="564343" y="1308259"/>
                  </a:lnTo>
                  <a:lnTo>
                    <a:pt x="521780" y="1324128"/>
                  </a:lnTo>
                  <a:lnTo>
                    <a:pt x="479098" y="1341646"/>
                  </a:lnTo>
                  <a:lnTo>
                    <a:pt x="436334" y="1360739"/>
                  </a:lnTo>
                  <a:lnTo>
                    <a:pt x="393523" y="1381331"/>
                  </a:lnTo>
                  <a:lnTo>
                    <a:pt x="350700" y="1403346"/>
                  </a:lnTo>
                  <a:lnTo>
                    <a:pt x="307901" y="1426708"/>
                  </a:lnTo>
                  <a:lnTo>
                    <a:pt x="265160" y="1451344"/>
                  </a:lnTo>
                  <a:lnTo>
                    <a:pt x="222514" y="1477176"/>
                  </a:lnTo>
                  <a:lnTo>
                    <a:pt x="179999" y="1504129"/>
                  </a:lnTo>
                  <a:lnTo>
                    <a:pt x="137648" y="1532129"/>
                  </a:lnTo>
                  <a:lnTo>
                    <a:pt x="102544" y="1556256"/>
                  </a:lnTo>
                  <a:close/>
                </a:path>
              </a:pathLst>
            </a:custGeom>
            <a:solidFill>
              <a:srgbClr val="2E25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" name="Google Shape;9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9158" y="4479638"/>
            <a:ext cx="4249042" cy="41020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"/>
          <p:cNvSpPr txBox="1">
            <a:spLocks noGrp="1"/>
          </p:cNvSpPr>
          <p:nvPr>
            <p:ph type="title"/>
          </p:nvPr>
        </p:nvSpPr>
        <p:spPr>
          <a:xfrm>
            <a:off x="1378021" y="146146"/>
            <a:ext cx="16130400" cy="3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4650" rIns="0" bIns="0" anchor="t" anchorCtr="0">
            <a:spAutoFit/>
          </a:bodyPr>
          <a:lstStyle/>
          <a:p>
            <a:pPr marL="4575175" marR="5080" lvl="0" indent="-19430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 b="1"/>
              <a:t>CBIR WITH BGR HISTOGRAMS AND CHI-SQUARE DISTANCE</a:t>
            </a:r>
            <a:endParaRPr sz="5300" b="1"/>
          </a:p>
        </p:txBody>
      </p:sp>
      <p:sp>
        <p:nvSpPr>
          <p:cNvPr id="92" name="Google Shape;92;p4"/>
          <p:cNvSpPr txBox="1">
            <a:spLocks noGrp="1"/>
          </p:cNvSpPr>
          <p:nvPr>
            <p:ph type="body" idx="1"/>
          </p:nvPr>
        </p:nvSpPr>
        <p:spPr>
          <a:xfrm>
            <a:off x="7866984" y="4285588"/>
            <a:ext cx="7879200" cy="48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5080" lvl="0" indent="0" algn="just" rtl="0">
              <a:lnSpc>
                <a:spcPct val="123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Region Division</a:t>
            </a:r>
            <a:r>
              <a:rPr lang="en-US"/>
              <a:t>: The image is divided into sub-images, and a histogram is calculated for each one.</a:t>
            </a:r>
            <a:endParaRPr/>
          </a:p>
          <a:p>
            <a:pPr marL="0" marR="678180" lvl="0" indent="0" algn="l" rtl="0">
              <a:lnSpc>
                <a:spcPct val="123100"/>
              </a:lnSpc>
              <a:spcBef>
                <a:spcPts val="4140"/>
              </a:spcBef>
              <a:spcAft>
                <a:spcPts val="0"/>
              </a:spcAft>
              <a:buNone/>
            </a:pPr>
            <a:r>
              <a:rPr lang="en-US" b="1"/>
              <a:t>Similarity Comparison</a:t>
            </a:r>
            <a:r>
              <a:rPr lang="en-US"/>
              <a:t>: The Chi- Square distance is used to compare the histograms and find similar t-shirts.</a:t>
            </a:r>
            <a:endParaRPr/>
          </a:p>
        </p:txBody>
      </p:sp>
      <p:pic>
        <p:nvPicPr>
          <p:cNvPr id="2" name="CBIR">
            <a:hlinkClick r:id="" action="ppaction://media"/>
            <a:extLst>
              <a:ext uri="{FF2B5EF4-FFF2-40B4-BE49-F238E27FC236}">
                <a16:creationId xmlns:a16="http://schemas.microsoft.com/office/drawing/2014/main" id="{2CA967DD-6EBD-BC11-0BF8-14DDF1129A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69792" y="10516248"/>
            <a:ext cx="347663" cy="347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92"/>
    </mc:Choice>
    <mc:Fallback xmlns="">
      <p:transition spd="slow" advTm="36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2033" y="3387557"/>
            <a:ext cx="4019549" cy="45338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8"/>
          <p:cNvSpPr/>
          <p:nvPr/>
        </p:nvSpPr>
        <p:spPr>
          <a:xfrm>
            <a:off x="7955417" y="3455344"/>
            <a:ext cx="2799715" cy="1876425"/>
          </a:xfrm>
          <a:custGeom>
            <a:avLst/>
            <a:gdLst/>
            <a:ahLst/>
            <a:cxnLst/>
            <a:rect l="l" t="t" r="r" b="b"/>
            <a:pathLst>
              <a:path w="2799715" h="1876425" extrusionOk="0">
                <a:moveTo>
                  <a:pt x="2339606" y="1292680"/>
                </a:moveTo>
                <a:lnTo>
                  <a:pt x="1788920" y="1292680"/>
                </a:lnTo>
                <a:lnTo>
                  <a:pt x="277333" y="1876361"/>
                </a:lnTo>
                <a:lnTo>
                  <a:pt x="0" y="1158137"/>
                </a:lnTo>
                <a:lnTo>
                  <a:pt x="1511587" y="574456"/>
                </a:lnTo>
                <a:lnTo>
                  <a:pt x="1289768" y="0"/>
                </a:lnTo>
                <a:lnTo>
                  <a:pt x="2799167" y="489930"/>
                </a:lnTo>
                <a:lnTo>
                  <a:pt x="2339606" y="1292680"/>
                </a:lnTo>
                <a:close/>
              </a:path>
              <a:path w="2799715" h="1876425" extrusionOk="0">
                <a:moveTo>
                  <a:pt x="2010740" y="1867136"/>
                </a:moveTo>
                <a:lnTo>
                  <a:pt x="1788920" y="1292680"/>
                </a:lnTo>
                <a:lnTo>
                  <a:pt x="2339606" y="1292680"/>
                </a:lnTo>
                <a:lnTo>
                  <a:pt x="2010740" y="1867136"/>
                </a:lnTo>
                <a:close/>
              </a:path>
            </a:pathLst>
          </a:custGeom>
          <a:solidFill>
            <a:srgbClr val="2E25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8"/>
          <p:cNvSpPr/>
          <p:nvPr/>
        </p:nvSpPr>
        <p:spPr>
          <a:xfrm>
            <a:off x="7760751" y="6318942"/>
            <a:ext cx="2689225" cy="1991995"/>
          </a:xfrm>
          <a:custGeom>
            <a:avLst/>
            <a:gdLst/>
            <a:ahLst/>
            <a:cxnLst/>
            <a:rect l="l" t="t" r="r" b="b"/>
            <a:pathLst>
              <a:path w="2689225" h="1991995" extrusionOk="0">
                <a:moveTo>
                  <a:pt x="1791241" y="775085"/>
                </a:moveTo>
                <a:lnTo>
                  <a:pt x="2085801" y="234310"/>
                </a:lnTo>
                <a:lnTo>
                  <a:pt x="2307884" y="775085"/>
                </a:lnTo>
                <a:lnTo>
                  <a:pt x="1791241" y="775085"/>
                </a:lnTo>
                <a:close/>
              </a:path>
              <a:path w="2689225" h="1991995" extrusionOk="0">
                <a:moveTo>
                  <a:pt x="1128402" y="1991975"/>
                </a:moveTo>
                <a:lnTo>
                  <a:pt x="1422962" y="1451200"/>
                </a:lnTo>
                <a:lnTo>
                  <a:pt x="0" y="676114"/>
                </a:lnTo>
                <a:lnTo>
                  <a:pt x="368278" y="0"/>
                </a:lnTo>
                <a:lnTo>
                  <a:pt x="1791241" y="775085"/>
                </a:lnTo>
                <a:lnTo>
                  <a:pt x="2307884" y="775085"/>
                </a:lnTo>
                <a:lnTo>
                  <a:pt x="2688653" y="1702262"/>
                </a:lnTo>
                <a:lnTo>
                  <a:pt x="1128402" y="1991975"/>
                </a:lnTo>
                <a:close/>
              </a:path>
            </a:pathLst>
          </a:custGeom>
          <a:solidFill>
            <a:srgbClr val="2E25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" name="Google Shape;100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91312" y="2530337"/>
            <a:ext cx="3209924" cy="649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1378021" y="146146"/>
            <a:ext cx="16130461" cy="332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0575" rIns="0" bIns="0" anchor="t" anchorCtr="0">
            <a:spAutoFit/>
          </a:bodyPr>
          <a:lstStyle/>
          <a:p>
            <a:pPr marL="31375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 SEGMENTATION</a:t>
            </a:r>
            <a:endParaRPr/>
          </a:p>
        </p:txBody>
      </p:sp>
      <p:pic>
        <p:nvPicPr>
          <p:cNvPr id="2" name="Segmentation">
            <a:hlinkClick r:id="" action="ppaction://media"/>
            <a:extLst>
              <a:ext uri="{FF2B5EF4-FFF2-40B4-BE49-F238E27FC236}">
                <a16:creationId xmlns:a16="http://schemas.microsoft.com/office/drawing/2014/main" id="{7846360D-5BF5-5A80-FE0D-00FEBEE64F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60448" y="10557825"/>
            <a:ext cx="347663" cy="347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29"/>
    </mc:Choice>
    <mc:Fallback xmlns="">
      <p:transition spd="slow" advTm="26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9aa2551dd_0_0"/>
          <p:cNvSpPr txBox="1">
            <a:spLocks noGrp="1"/>
          </p:cNvSpPr>
          <p:nvPr>
            <p:ph type="title"/>
          </p:nvPr>
        </p:nvSpPr>
        <p:spPr>
          <a:xfrm>
            <a:off x="11692422" y="370450"/>
            <a:ext cx="5042700" cy="115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EXAMPLE</a:t>
            </a:r>
            <a:endParaRPr b="1"/>
          </a:p>
        </p:txBody>
      </p:sp>
      <p:pic>
        <p:nvPicPr>
          <p:cNvPr id="107" name="Google Shape;107;g339aa2551dd_0_0"/>
          <p:cNvPicPr preferRelativeResize="0"/>
          <p:nvPr/>
        </p:nvPicPr>
        <p:blipFill rotWithShape="1">
          <a:blip r:embed="rId5">
            <a:alphaModFix/>
          </a:blip>
          <a:srcRect r="13539" b="66384"/>
          <a:stretch/>
        </p:blipFill>
        <p:spPr>
          <a:xfrm>
            <a:off x="5161350" y="1915025"/>
            <a:ext cx="7428274" cy="235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339aa2551dd_0_0"/>
          <p:cNvPicPr preferRelativeResize="0"/>
          <p:nvPr/>
        </p:nvPicPr>
        <p:blipFill rotWithShape="1">
          <a:blip r:embed="rId6">
            <a:alphaModFix/>
          </a:blip>
          <a:srcRect r="23248"/>
          <a:stretch/>
        </p:blipFill>
        <p:spPr>
          <a:xfrm>
            <a:off x="11692375" y="4572000"/>
            <a:ext cx="5042800" cy="539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339aa2551dd_0_0"/>
          <p:cNvPicPr preferRelativeResize="0"/>
          <p:nvPr/>
        </p:nvPicPr>
        <p:blipFill rotWithShape="1">
          <a:blip r:embed="rId5">
            <a:alphaModFix/>
          </a:blip>
          <a:srcRect t="35703" r="28366"/>
          <a:stretch/>
        </p:blipFill>
        <p:spPr>
          <a:xfrm>
            <a:off x="469275" y="4889325"/>
            <a:ext cx="6154475" cy="451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339aa2551dd_0_0"/>
          <p:cNvSpPr/>
          <p:nvPr/>
        </p:nvSpPr>
        <p:spPr>
          <a:xfrm rot="10800000">
            <a:off x="6728425" y="4572100"/>
            <a:ext cx="1390500" cy="31581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31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11" name="Google Shape;111;g339aa2551dd_0_0"/>
          <p:cNvSpPr/>
          <p:nvPr/>
        </p:nvSpPr>
        <p:spPr>
          <a:xfrm rot="10800000" flipH="1">
            <a:off x="10035650" y="4572100"/>
            <a:ext cx="1507200" cy="31581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31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2" name="Example">
            <a:hlinkClick r:id="" action="ppaction://media"/>
            <a:extLst>
              <a:ext uri="{FF2B5EF4-FFF2-40B4-BE49-F238E27FC236}">
                <a16:creationId xmlns:a16="http://schemas.microsoft.com/office/drawing/2014/main" id="{6B84FF94-0166-DF25-4F8F-E02C2D5193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745906" y="10566370"/>
            <a:ext cx="347663" cy="347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03"/>
    </mc:Choice>
    <mc:Fallback xmlns="">
      <p:transition spd="slow" advTm="40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7"/>
          <p:cNvGrpSpPr/>
          <p:nvPr/>
        </p:nvGrpSpPr>
        <p:grpSpPr>
          <a:xfrm>
            <a:off x="0" y="0"/>
            <a:ext cx="2936875" cy="2430780"/>
            <a:chOff x="0" y="0"/>
            <a:chExt cx="2936875" cy="2430780"/>
          </a:xfrm>
        </p:grpSpPr>
        <p:sp>
          <p:nvSpPr>
            <p:cNvPr id="117" name="Google Shape;117;p7"/>
            <p:cNvSpPr/>
            <p:nvPr/>
          </p:nvSpPr>
          <p:spPr>
            <a:xfrm>
              <a:off x="0" y="0"/>
              <a:ext cx="2936875" cy="2430780"/>
            </a:xfrm>
            <a:custGeom>
              <a:avLst/>
              <a:gdLst/>
              <a:ahLst/>
              <a:cxnLst/>
              <a:rect l="l" t="t" r="r" b="b"/>
              <a:pathLst>
                <a:path w="2936875" h="2430780" extrusionOk="0">
                  <a:moveTo>
                    <a:pt x="0" y="0"/>
                  </a:moveTo>
                  <a:lnTo>
                    <a:pt x="2936844" y="0"/>
                  </a:lnTo>
                  <a:lnTo>
                    <a:pt x="2863473" y="223453"/>
                  </a:lnTo>
                  <a:lnTo>
                    <a:pt x="2441290" y="1057296"/>
                  </a:lnTo>
                  <a:lnTo>
                    <a:pt x="1843205" y="1605179"/>
                  </a:lnTo>
                  <a:lnTo>
                    <a:pt x="928443" y="1985744"/>
                  </a:lnTo>
                  <a:lnTo>
                    <a:pt x="682922" y="2093267"/>
                  </a:lnTo>
                  <a:lnTo>
                    <a:pt x="492116" y="2180576"/>
                  </a:lnTo>
                  <a:lnTo>
                    <a:pt x="353041" y="2246998"/>
                  </a:lnTo>
                  <a:lnTo>
                    <a:pt x="262515" y="2291795"/>
                  </a:lnTo>
                  <a:lnTo>
                    <a:pt x="173909" y="2337046"/>
                  </a:lnTo>
                  <a:lnTo>
                    <a:pt x="87369" y="2382787"/>
                  </a:lnTo>
                  <a:lnTo>
                    <a:pt x="44918" y="2405852"/>
                  </a:lnTo>
                  <a:lnTo>
                    <a:pt x="3037" y="2429053"/>
                  </a:lnTo>
                  <a:lnTo>
                    <a:pt x="0" y="2430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EC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0" y="0"/>
              <a:ext cx="2305685" cy="1645285"/>
            </a:xfrm>
            <a:custGeom>
              <a:avLst/>
              <a:gdLst/>
              <a:ahLst/>
              <a:cxnLst/>
              <a:rect l="l" t="t" r="r" b="b"/>
              <a:pathLst>
                <a:path w="2305685" h="1645285" extrusionOk="0">
                  <a:moveTo>
                    <a:pt x="2222260" y="0"/>
                  </a:moveTo>
                  <a:lnTo>
                    <a:pt x="2305680" y="0"/>
                  </a:lnTo>
                  <a:lnTo>
                    <a:pt x="2280790" y="29596"/>
                  </a:lnTo>
                  <a:lnTo>
                    <a:pt x="2248269" y="67841"/>
                  </a:lnTo>
                  <a:lnTo>
                    <a:pt x="2214584" y="107001"/>
                  </a:lnTo>
                  <a:lnTo>
                    <a:pt x="2179774" y="146991"/>
                  </a:lnTo>
                  <a:lnTo>
                    <a:pt x="2143876" y="187724"/>
                  </a:lnTo>
                  <a:lnTo>
                    <a:pt x="2106927" y="229114"/>
                  </a:lnTo>
                  <a:lnTo>
                    <a:pt x="2068964" y="271077"/>
                  </a:lnTo>
                  <a:lnTo>
                    <a:pt x="2030025" y="313525"/>
                  </a:lnTo>
                  <a:lnTo>
                    <a:pt x="1990148" y="356374"/>
                  </a:lnTo>
                  <a:lnTo>
                    <a:pt x="1949370" y="399538"/>
                  </a:lnTo>
                  <a:lnTo>
                    <a:pt x="1907728" y="442930"/>
                  </a:lnTo>
                  <a:lnTo>
                    <a:pt x="1865260" y="486465"/>
                  </a:lnTo>
                  <a:lnTo>
                    <a:pt x="1822003" y="530058"/>
                  </a:lnTo>
                  <a:lnTo>
                    <a:pt x="1777995" y="573621"/>
                  </a:lnTo>
                  <a:lnTo>
                    <a:pt x="1733272" y="617071"/>
                  </a:lnTo>
                  <a:lnTo>
                    <a:pt x="1687874" y="660320"/>
                  </a:lnTo>
                  <a:lnTo>
                    <a:pt x="1641836" y="703284"/>
                  </a:lnTo>
                  <a:lnTo>
                    <a:pt x="1595196" y="745875"/>
                  </a:lnTo>
                  <a:lnTo>
                    <a:pt x="1547993" y="788009"/>
                  </a:lnTo>
                  <a:lnTo>
                    <a:pt x="1500262" y="829600"/>
                  </a:lnTo>
                  <a:lnTo>
                    <a:pt x="1452042" y="870562"/>
                  </a:lnTo>
                  <a:lnTo>
                    <a:pt x="1403371" y="910808"/>
                  </a:lnTo>
                  <a:lnTo>
                    <a:pt x="1354285" y="950254"/>
                  </a:lnTo>
                  <a:lnTo>
                    <a:pt x="1304822" y="988814"/>
                  </a:lnTo>
                  <a:lnTo>
                    <a:pt x="1255019" y="1026401"/>
                  </a:lnTo>
                  <a:lnTo>
                    <a:pt x="1204914" y="1062930"/>
                  </a:lnTo>
                  <a:lnTo>
                    <a:pt x="1154544" y="1098316"/>
                  </a:lnTo>
                  <a:lnTo>
                    <a:pt x="1103948" y="1132472"/>
                  </a:lnTo>
                  <a:lnTo>
                    <a:pt x="1053161" y="1165312"/>
                  </a:lnTo>
                  <a:lnTo>
                    <a:pt x="1002222" y="1196751"/>
                  </a:lnTo>
                  <a:lnTo>
                    <a:pt x="951168" y="1226703"/>
                  </a:lnTo>
                  <a:lnTo>
                    <a:pt x="900036" y="1255083"/>
                  </a:lnTo>
                  <a:lnTo>
                    <a:pt x="848864" y="1281804"/>
                  </a:lnTo>
                  <a:lnTo>
                    <a:pt x="797690" y="1306780"/>
                  </a:lnTo>
                  <a:lnTo>
                    <a:pt x="746550" y="1329926"/>
                  </a:lnTo>
                  <a:lnTo>
                    <a:pt x="695483" y="1351157"/>
                  </a:lnTo>
                  <a:lnTo>
                    <a:pt x="644525" y="1370386"/>
                  </a:lnTo>
                  <a:lnTo>
                    <a:pt x="589406" y="1390229"/>
                  </a:lnTo>
                  <a:lnTo>
                    <a:pt x="535349" y="1410232"/>
                  </a:lnTo>
                  <a:lnTo>
                    <a:pt x="482807" y="1430217"/>
                  </a:lnTo>
                  <a:lnTo>
                    <a:pt x="431230" y="1450386"/>
                  </a:lnTo>
                  <a:lnTo>
                    <a:pt x="380739" y="1470689"/>
                  </a:lnTo>
                  <a:lnTo>
                    <a:pt x="331285" y="1491140"/>
                  </a:lnTo>
                  <a:lnTo>
                    <a:pt x="282820" y="1511749"/>
                  </a:lnTo>
                  <a:lnTo>
                    <a:pt x="235297" y="1532531"/>
                  </a:lnTo>
                  <a:lnTo>
                    <a:pt x="188667" y="1553498"/>
                  </a:lnTo>
                  <a:lnTo>
                    <a:pt x="142884" y="1574663"/>
                  </a:lnTo>
                  <a:lnTo>
                    <a:pt x="97898" y="1596039"/>
                  </a:lnTo>
                  <a:lnTo>
                    <a:pt x="53662" y="1617638"/>
                  </a:lnTo>
                  <a:lnTo>
                    <a:pt x="10128" y="1639473"/>
                  </a:lnTo>
                  <a:lnTo>
                    <a:pt x="0" y="1644690"/>
                  </a:lnTo>
                  <a:lnTo>
                    <a:pt x="0" y="1571842"/>
                  </a:lnTo>
                  <a:lnTo>
                    <a:pt x="70673" y="1537019"/>
                  </a:lnTo>
                  <a:lnTo>
                    <a:pt x="116176" y="1515413"/>
                  </a:lnTo>
                  <a:lnTo>
                    <a:pt x="162493" y="1494015"/>
                  </a:lnTo>
                  <a:lnTo>
                    <a:pt x="209672" y="1472811"/>
                  </a:lnTo>
                  <a:lnTo>
                    <a:pt x="257762" y="1451788"/>
                  </a:lnTo>
                  <a:lnTo>
                    <a:pt x="306810" y="1430932"/>
                  </a:lnTo>
                  <a:lnTo>
                    <a:pt x="356866" y="1410232"/>
                  </a:lnTo>
                  <a:lnTo>
                    <a:pt x="407976" y="1389674"/>
                  </a:lnTo>
                  <a:lnTo>
                    <a:pt x="460189" y="1369244"/>
                  </a:lnTo>
                  <a:lnTo>
                    <a:pt x="513554" y="1348930"/>
                  </a:lnTo>
                  <a:lnTo>
                    <a:pt x="667436" y="1292428"/>
                  </a:lnTo>
                  <a:lnTo>
                    <a:pt x="711059" y="1274669"/>
                  </a:lnTo>
                  <a:lnTo>
                    <a:pt x="754765" y="1255389"/>
                  </a:lnTo>
                  <a:lnTo>
                    <a:pt x="798523" y="1234657"/>
                  </a:lnTo>
                  <a:lnTo>
                    <a:pt x="842300" y="1212541"/>
                  </a:lnTo>
                  <a:lnTo>
                    <a:pt x="886065" y="1189108"/>
                  </a:lnTo>
                  <a:lnTo>
                    <a:pt x="929785" y="1164427"/>
                  </a:lnTo>
                  <a:lnTo>
                    <a:pt x="973429" y="1138566"/>
                  </a:lnTo>
                  <a:lnTo>
                    <a:pt x="1016965" y="1111592"/>
                  </a:lnTo>
                  <a:lnTo>
                    <a:pt x="1060361" y="1083575"/>
                  </a:lnTo>
                  <a:lnTo>
                    <a:pt x="1103584" y="1054582"/>
                  </a:lnTo>
                  <a:lnTo>
                    <a:pt x="1146603" y="1024681"/>
                  </a:lnTo>
                  <a:lnTo>
                    <a:pt x="1189386" y="993941"/>
                  </a:lnTo>
                  <a:lnTo>
                    <a:pt x="1231901" y="962428"/>
                  </a:lnTo>
                  <a:lnTo>
                    <a:pt x="1274115" y="930213"/>
                  </a:lnTo>
                  <a:lnTo>
                    <a:pt x="1315997" y="897361"/>
                  </a:lnTo>
                  <a:lnTo>
                    <a:pt x="1357515" y="863943"/>
                  </a:lnTo>
                  <a:lnTo>
                    <a:pt x="1398637" y="830025"/>
                  </a:lnTo>
                  <a:lnTo>
                    <a:pt x="1439331" y="795676"/>
                  </a:lnTo>
                  <a:lnTo>
                    <a:pt x="1479565" y="760963"/>
                  </a:lnTo>
                  <a:lnTo>
                    <a:pt x="1519307" y="725956"/>
                  </a:lnTo>
                  <a:lnTo>
                    <a:pt x="1558524" y="690722"/>
                  </a:lnTo>
                  <a:lnTo>
                    <a:pt x="1597186" y="655329"/>
                  </a:lnTo>
                  <a:lnTo>
                    <a:pt x="1635259" y="619845"/>
                  </a:lnTo>
                  <a:lnTo>
                    <a:pt x="1672713" y="584338"/>
                  </a:lnTo>
                  <a:lnTo>
                    <a:pt x="1709514" y="548877"/>
                  </a:lnTo>
                  <a:lnTo>
                    <a:pt x="1745632" y="513529"/>
                  </a:lnTo>
                  <a:lnTo>
                    <a:pt x="1781034" y="478363"/>
                  </a:lnTo>
                  <a:lnTo>
                    <a:pt x="1815688" y="443446"/>
                  </a:lnTo>
                  <a:lnTo>
                    <a:pt x="1849561" y="408848"/>
                  </a:lnTo>
                  <a:lnTo>
                    <a:pt x="1882624" y="374635"/>
                  </a:lnTo>
                  <a:lnTo>
                    <a:pt x="1914842" y="340875"/>
                  </a:lnTo>
                  <a:lnTo>
                    <a:pt x="1981527" y="269813"/>
                  </a:lnTo>
                  <a:lnTo>
                    <a:pt x="2016662" y="231782"/>
                  </a:lnTo>
                  <a:lnTo>
                    <a:pt x="2051583" y="193545"/>
                  </a:lnTo>
                  <a:lnTo>
                    <a:pt x="2086289" y="155104"/>
                  </a:lnTo>
                  <a:lnTo>
                    <a:pt x="2120775" y="116456"/>
                  </a:lnTo>
                  <a:lnTo>
                    <a:pt x="2155037" y="77604"/>
                  </a:lnTo>
                  <a:lnTo>
                    <a:pt x="2189072" y="38546"/>
                  </a:lnTo>
                  <a:lnTo>
                    <a:pt x="2222260" y="0"/>
                  </a:lnTo>
                  <a:close/>
                </a:path>
              </a:pathLst>
            </a:custGeom>
            <a:solidFill>
              <a:srgbClr val="2E25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7"/>
          <p:cNvGrpSpPr/>
          <p:nvPr/>
        </p:nvGrpSpPr>
        <p:grpSpPr>
          <a:xfrm>
            <a:off x="15900105" y="9011204"/>
            <a:ext cx="2388235" cy="1276350"/>
            <a:chOff x="15900105" y="9011204"/>
            <a:chExt cx="2388235" cy="1276350"/>
          </a:xfrm>
        </p:grpSpPr>
        <p:sp>
          <p:nvSpPr>
            <p:cNvPr id="120" name="Google Shape;120;p7"/>
            <p:cNvSpPr/>
            <p:nvPr/>
          </p:nvSpPr>
          <p:spPr>
            <a:xfrm>
              <a:off x="15900105" y="9011204"/>
              <a:ext cx="2388235" cy="1276350"/>
            </a:xfrm>
            <a:custGeom>
              <a:avLst/>
              <a:gdLst/>
              <a:ahLst/>
              <a:cxnLst/>
              <a:rect l="l" t="t" r="r" b="b"/>
              <a:pathLst>
                <a:path w="2388234" h="1276350" extrusionOk="0">
                  <a:moveTo>
                    <a:pt x="2387894" y="1275795"/>
                  </a:moveTo>
                  <a:lnTo>
                    <a:pt x="0" y="1275795"/>
                  </a:lnTo>
                  <a:lnTo>
                    <a:pt x="231695" y="1063548"/>
                  </a:lnTo>
                  <a:lnTo>
                    <a:pt x="939836" y="770184"/>
                  </a:lnTo>
                  <a:lnTo>
                    <a:pt x="1235385" y="642843"/>
                  </a:lnTo>
                  <a:lnTo>
                    <a:pt x="1426428" y="556583"/>
                  </a:lnTo>
                  <a:lnTo>
                    <a:pt x="1565615" y="490935"/>
                  </a:lnTo>
                  <a:lnTo>
                    <a:pt x="1656143" y="446638"/>
                  </a:lnTo>
                  <a:lnTo>
                    <a:pt x="1744665" y="401868"/>
                  </a:lnTo>
                  <a:lnTo>
                    <a:pt x="1831013" y="356582"/>
                  </a:lnTo>
                  <a:lnTo>
                    <a:pt x="1873321" y="333734"/>
                  </a:lnTo>
                  <a:lnTo>
                    <a:pt x="1915022" y="310741"/>
                  </a:lnTo>
                  <a:lnTo>
                    <a:pt x="1956097" y="287599"/>
                  </a:lnTo>
                  <a:lnTo>
                    <a:pt x="1996523" y="264302"/>
                  </a:lnTo>
                  <a:lnTo>
                    <a:pt x="2036282" y="240845"/>
                  </a:lnTo>
                  <a:lnTo>
                    <a:pt x="2075350" y="217223"/>
                  </a:lnTo>
                  <a:lnTo>
                    <a:pt x="2113709" y="193431"/>
                  </a:lnTo>
                  <a:lnTo>
                    <a:pt x="2151336" y="169464"/>
                  </a:lnTo>
                  <a:lnTo>
                    <a:pt x="2188210" y="145316"/>
                  </a:lnTo>
                  <a:lnTo>
                    <a:pt x="2224312" y="120983"/>
                  </a:lnTo>
                  <a:lnTo>
                    <a:pt x="2259620" y="96458"/>
                  </a:lnTo>
                  <a:lnTo>
                    <a:pt x="2294112" y="71738"/>
                  </a:lnTo>
                  <a:lnTo>
                    <a:pt x="2327769" y="46817"/>
                  </a:lnTo>
                  <a:lnTo>
                    <a:pt x="2360570" y="21689"/>
                  </a:lnTo>
                  <a:lnTo>
                    <a:pt x="2387894" y="0"/>
                  </a:lnTo>
                  <a:lnTo>
                    <a:pt x="2387894" y="1275795"/>
                  </a:lnTo>
                  <a:close/>
                </a:path>
              </a:pathLst>
            </a:custGeom>
            <a:solidFill>
              <a:srgbClr val="DFEC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17243039" y="9763761"/>
              <a:ext cx="1045210" cy="523240"/>
            </a:xfrm>
            <a:custGeom>
              <a:avLst/>
              <a:gdLst/>
              <a:ahLst/>
              <a:cxnLst/>
              <a:rect l="l" t="t" r="r" b="b"/>
              <a:pathLst>
                <a:path w="1045209" h="523240" extrusionOk="0">
                  <a:moveTo>
                    <a:pt x="171411" y="523238"/>
                  </a:moveTo>
                  <a:lnTo>
                    <a:pt x="0" y="523238"/>
                  </a:lnTo>
                  <a:lnTo>
                    <a:pt x="45914" y="506685"/>
                  </a:lnTo>
                  <a:lnTo>
                    <a:pt x="100206" y="486514"/>
                  </a:lnTo>
                  <a:lnTo>
                    <a:pt x="153195" y="466220"/>
                  </a:lnTo>
                  <a:lnTo>
                    <a:pt x="204940" y="445786"/>
                  </a:lnTo>
                  <a:lnTo>
                    <a:pt x="255501" y="425198"/>
                  </a:lnTo>
                  <a:lnTo>
                    <a:pt x="304934" y="404439"/>
                  </a:lnTo>
                  <a:lnTo>
                    <a:pt x="353300" y="383495"/>
                  </a:lnTo>
                  <a:lnTo>
                    <a:pt x="400655" y="362349"/>
                  </a:lnTo>
                  <a:lnTo>
                    <a:pt x="447060" y="340985"/>
                  </a:lnTo>
                  <a:lnTo>
                    <a:pt x="492572" y="319389"/>
                  </a:lnTo>
                  <a:lnTo>
                    <a:pt x="537251" y="297545"/>
                  </a:lnTo>
                  <a:lnTo>
                    <a:pt x="581154" y="275436"/>
                  </a:lnTo>
                  <a:lnTo>
                    <a:pt x="624340" y="253048"/>
                  </a:lnTo>
                  <a:lnTo>
                    <a:pt x="666868" y="230364"/>
                  </a:lnTo>
                  <a:lnTo>
                    <a:pt x="708796" y="207370"/>
                  </a:lnTo>
                  <a:lnTo>
                    <a:pt x="750183" y="184049"/>
                  </a:lnTo>
                  <a:lnTo>
                    <a:pt x="791087" y="160386"/>
                  </a:lnTo>
                  <a:lnTo>
                    <a:pt x="831568" y="136366"/>
                  </a:lnTo>
                  <a:lnTo>
                    <a:pt x="871683" y="111972"/>
                  </a:lnTo>
                  <a:lnTo>
                    <a:pt x="911490" y="87189"/>
                  </a:lnTo>
                  <a:lnTo>
                    <a:pt x="951050" y="62002"/>
                  </a:lnTo>
                  <a:lnTo>
                    <a:pt x="990419" y="36394"/>
                  </a:lnTo>
                  <a:lnTo>
                    <a:pt x="1029658" y="10351"/>
                  </a:lnTo>
                  <a:lnTo>
                    <a:pt x="1044960" y="0"/>
                  </a:lnTo>
                  <a:lnTo>
                    <a:pt x="1044960" y="71762"/>
                  </a:lnTo>
                  <a:lnTo>
                    <a:pt x="999154" y="101923"/>
                  </a:lnTo>
                  <a:lnTo>
                    <a:pt x="960322" y="126897"/>
                  </a:lnTo>
                  <a:lnTo>
                    <a:pt x="921267" y="151479"/>
                  </a:lnTo>
                  <a:lnTo>
                    <a:pt x="881935" y="175683"/>
                  </a:lnTo>
                  <a:lnTo>
                    <a:pt x="842271" y="199524"/>
                  </a:lnTo>
                  <a:lnTo>
                    <a:pt x="802221" y="223017"/>
                  </a:lnTo>
                  <a:lnTo>
                    <a:pt x="761728" y="246177"/>
                  </a:lnTo>
                  <a:lnTo>
                    <a:pt x="720740" y="269018"/>
                  </a:lnTo>
                  <a:lnTo>
                    <a:pt x="679201" y="291556"/>
                  </a:lnTo>
                  <a:lnTo>
                    <a:pt x="637057" y="313806"/>
                  </a:lnTo>
                  <a:lnTo>
                    <a:pt x="594252" y="335781"/>
                  </a:lnTo>
                  <a:lnTo>
                    <a:pt x="550732" y="357498"/>
                  </a:lnTo>
                  <a:lnTo>
                    <a:pt x="506443" y="378970"/>
                  </a:lnTo>
                  <a:lnTo>
                    <a:pt x="461329" y="400213"/>
                  </a:lnTo>
                  <a:lnTo>
                    <a:pt x="415337" y="421242"/>
                  </a:lnTo>
                  <a:lnTo>
                    <a:pt x="368411" y="442071"/>
                  </a:lnTo>
                  <a:lnTo>
                    <a:pt x="320496" y="462715"/>
                  </a:lnTo>
                  <a:lnTo>
                    <a:pt x="271538" y="483189"/>
                  </a:lnTo>
                  <a:lnTo>
                    <a:pt x="221482" y="503507"/>
                  </a:lnTo>
                  <a:lnTo>
                    <a:pt x="171411" y="523238"/>
                  </a:lnTo>
                  <a:close/>
                </a:path>
              </a:pathLst>
            </a:custGeom>
            <a:solidFill>
              <a:srgbClr val="2E25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7"/>
          <p:cNvGrpSpPr/>
          <p:nvPr/>
        </p:nvGrpSpPr>
        <p:grpSpPr>
          <a:xfrm>
            <a:off x="4928802" y="3842964"/>
            <a:ext cx="10841086" cy="5010149"/>
            <a:chOff x="4928802" y="3842964"/>
            <a:chExt cx="10841086" cy="5010149"/>
          </a:xfrm>
        </p:grpSpPr>
        <p:pic>
          <p:nvPicPr>
            <p:cNvPr id="123" name="Google Shape;123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28802" y="3842964"/>
              <a:ext cx="5010149" cy="5010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7"/>
            <p:cNvSpPr/>
            <p:nvPr/>
          </p:nvSpPr>
          <p:spPr>
            <a:xfrm>
              <a:off x="9277648" y="5687031"/>
              <a:ext cx="6492240" cy="133350"/>
            </a:xfrm>
            <a:custGeom>
              <a:avLst/>
              <a:gdLst/>
              <a:ahLst/>
              <a:cxnLst/>
              <a:rect l="l" t="t" r="r" b="b"/>
              <a:pathLst>
                <a:path w="6492240" h="133350" extrusionOk="0">
                  <a:moveTo>
                    <a:pt x="0" y="0"/>
                  </a:moveTo>
                  <a:lnTo>
                    <a:pt x="6492239" y="0"/>
                  </a:lnTo>
                  <a:lnTo>
                    <a:pt x="6492239" y="133349"/>
                  </a:lnTo>
                  <a:lnTo>
                    <a:pt x="0" y="13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" name="Google Shape;125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6904785"/>
            <a:ext cx="2223312" cy="3382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"/>
          <p:cNvSpPr txBox="1">
            <a:spLocks noGrp="1"/>
          </p:cNvSpPr>
          <p:nvPr>
            <p:ph type="title"/>
          </p:nvPr>
        </p:nvSpPr>
        <p:spPr>
          <a:xfrm>
            <a:off x="5115862" y="911225"/>
            <a:ext cx="777049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DISTANCE USED</a:t>
            </a:r>
            <a:endParaRPr/>
          </a:p>
        </p:txBody>
      </p:sp>
      <p:sp>
        <p:nvSpPr>
          <p:cNvPr id="127" name="Google Shape;127;p7"/>
          <p:cNvSpPr txBox="1"/>
          <p:nvPr/>
        </p:nvSpPr>
        <p:spPr>
          <a:xfrm>
            <a:off x="2216237" y="4917893"/>
            <a:ext cx="4206240" cy="142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d(x,y) =</a:t>
            </a:r>
            <a:endParaRPr sz="92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8" name="Google Shape;128;p7"/>
          <p:cNvSpPr txBox="1"/>
          <p:nvPr/>
        </p:nvSpPr>
        <p:spPr>
          <a:xfrm>
            <a:off x="7037251" y="2769989"/>
            <a:ext cx="793750" cy="142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n</a:t>
            </a:r>
            <a:endParaRPr sz="92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9" name="Google Shape;129;p7"/>
          <p:cNvSpPr txBox="1"/>
          <p:nvPr/>
        </p:nvSpPr>
        <p:spPr>
          <a:xfrm>
            <a:off x="6576021" y="7534100"/>
            <a:ext cx="25950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i=1</a:t>
            </a:r>
            <a:endParaRPr sz="92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0" name="Google Shape;130;p7"/>
          <p:cNvSpPr txBox="1"/>
          <p:nvPr/>
        </p:nvSpPr>
        <p:spPr>
          <a:xfrm>
            <a:off x="10512604" y="3354750"/>
            <a:ext cx="6921000" cy="3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59435" marR="55880" lvl="0" indent="-496569" algn="l" rtl="0">
              <a:lnSpc>
                <a:spcPct val="145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(x</a:t>
            </a:r>
            <a:r>
              <a:rPr lang="en-US" sz="10500" baseline="-2500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i </a:t>
            </a:r>
            <a:r>
              <a:rPr lang="en-US" sz="920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- y</a:t>
            </a:r>
            <a:r>
              <a:rPr lang="en-US" sz="10500" baseline="-2500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i</a:t>
            </a:r>
            <a:r>
              <a:rPr lang="en-US" sz="920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) </a:t>
            </a:r>
            <a:r>
              <a:rPr lang="en-US" sz="10500" baseline="3000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2 </a:t>
            </a:r>
            <a:endParaRPr sz="10500" baseline="30000">
              <a:solidFill>
                <a:srgbClr val="2E253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559435" marR="55880" lvl="0" indent="-496569" algn="l" rtl="0">
              <a:lnSpc>
                <a:spcPct val="145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x</a:t>
            </a:r>
            <a:r>
              <a:rPr lang="en-US" sz="10500" baseline="-2500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i </a:t>
            </a:r>
            <a:r>
              <a:rPr lang="en-US" sz="920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- y</a:t>
            </a:r>
            <a:r>
              <a:rPr lang="en-US" sz="10500" baseline="-2500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i</a:t>
            </a:r>
            <a:endParaRPr sz="10500" baseline="-250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" name="Distance Used">
            <a:hlinkClick r:id="" action="ppaction://media"/>
            <a:extLst>
              <a:ext uri="{FF2B5EF4-FFF2-40B4-BE49-F238E27FC236}">
                <a16:creationId xmlns:a16="http://schemas.microsoft.com/office/drawing/2014/main" id="{75223AFC-9794-1458-D812-F97B869E09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86085" y="10412546"/>
            <a:ext cx="347663" cy="347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19"/>
    </mc:Choice>
    <mc:Fallback xmlns="">
      <p:transition spd="slow" advTm="38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5"/>
          <p:cNvGrpSpPr/>
          <p:nvPr/>
        </p:nvGrpSpPr>
        <p:grpSpPr>
          <a:xfrm>
            <a:off x="14275603" y="0"/>
            <a:ext cx="4012565" cy="3054350"/>
            <a:chOff x="14275603" y="0"/>
            <a:chExt cx="4012565" cy="3054350"/>
          </a:xfrm>
        </p:grpSpPr>
        <p:sp>
          <p:nvSpPr>
            <p:cNvPr id="136" name="Google Shape;136;p5"/>
            <p:cNvSpPr/>
            <p:nvPr/>
          </p:nvSpPr>
          <p:spPr>
            <a:xfrm>
              <a:off x="14275603" y="0"/>
              <a:ext cx="4012565" cy="3054350"/>
            </a:xfrm>
            <a:custGeom>
              <a:avLst/>
              <a:gdLst/>
              <a:ahLst/>
              <a:cxnLst/>
              <a:rect l="l" t="t" r="r" b="b"/>
              <a:pathLst>
                <a:path w="4012565" h="3054350" extrusionOk="0">
                  <a:moveTo>
                    <a:pt x="4012396" y="0"/>
                  </a:moveTo>
                  <a:lnTo>
                    <a:pt x="0" y="0"/>
                  </a:lnTo>
                  <a:lnTo>
                    <a:pt x="55092" y="167783"/>
                  </a:lnTo>
                  <a:lnTo>
                    <a:pt x="500859" y="1048207"/>
                  </a:lnTo>
                  <a:lnTo>
                    <a:pt x="1132355" y="1626696"/>
                  </a:lnTo>
                  <a:lnTo>
                    <a:pt x="1948034" y="1964626"/>
                  </a:lnTo>
                  <a:lnTo>
                    <a:pt x="2295371" y="2114410"/>
                  </a:lnTo>
                  <a:lnTo>
                    <a:pt x="2488038" y="2201326"/>
                  </a:lnTo>
                  <a:lnTo>
                    <a:pt x="2628971" y="2267342"/>
                  </a:lnTo>
                  <a:lnTo>
                    <a:pt x="2766360" y="2334190"/>
                  </a:lnTo>
                  <a:lnTo>
                    <a:pt x="2855768" y="2379270"/>
                  </a:lnTo>
                  <a:lnTo>
                    <a:pt x="2943276" y="2424800"/>
                  </a:lnTo>
                  <a:lnTo>
                    <a:pt x="3028756" y="2470813"/>
                  </a:lnTo>
                  <a:lnTo>
                    <a:pt x="3070695" y="2494009"/>
                  </a:lnTo>
                  <a:lnTo>
                    <a:pt x="3112077" y="2517339"/>
                  </a:lnTo>
                  <a:lnTo>
                    <a:pt x="3152888" y="2540805"/>
                  </a:lnTo>
                  <a:lnTo>
                    <a:pt x="3193110" y="2564411"/>
                  </a:lnTo>
                  <a:lnTo>
                    <a:pt x="3232728" y="2588162"/>
                  </a:lnTo>
                  <a:lnTo>
                    <a:pt x="3271726" y="2612062"/>
                  </a:lnTo>
                  <a:lnTo>
                    <a:pt x="3310086" y="2636114"/>
                  </a:lnTo>
                  <a:lnTo>
                    <a:pt x="3347794" y="2660323"/>
                  </a:lnTo>
                  <a:lnTo>
                    <a:pt x="3384832" y="2684693"/>
                  </a:lnTo>
                  <a:lnTo>
                    <a:pt x="3421185" y="2709227"/>
                  </a:lnTo>
                  <a:lnTo>
                    <a:pt x="3456836" y="2733930"/>
                  </a:lnTo>
                  <a:lnTo>
                    <a:pt x="3491769" y="2758805"/>
                  </a:lnTo>
                  <a:lnTo>
                    <a:pt x="3525968" y="2783857"/>
                  </a:lnTo>
                  <a:lnTo>
                    <a:pt x="3559417" y="2809090"/>
                  </a:lnTo>
                  <a:lnTo>
                    <a:pt x="3592099" y="2834508"/>
                  </a:lnTo>
                  <a:lnTo>
                    <a:pt x="3623999" y="2860114"/>
                  </a:lnTo>
                  <a:lnTo>
                    <a:pt x="3655100" y="2885914"/>
                  </a:lnTo>
                  <a:lnTo>
                    <a:pt x="3685385" y="2911909"/>
                  </a:lnTo>
                  <a:lnTo>
                    <a:pt x="4012396" y="3054155"/>
                  </a:lnTo>
                  <a:lnTo>
                    <a:pt x="4012396" y="0"/>
                  </a:lnTo>
                  <a:close/>
                </a:path>
              </a:pathLst>
            </a:custGeom>
            <a:solidFill>
              <a:srgbClr val="DFEC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14977257" y="0"/>
              <a:ext cx="3310890" cy="2274570"/>
            </a:xfrm>
            <a:custGeom>
              <a:avLst/>
              <a:gdLst/>
              <a:ahLst/>
              <a:cxnLst/>
              <a:rect l="l" t="t" r="r" b="b"/>
              <a:pathLst>
                <a:path w="3310890" h="2274570" extrusionOk="0">
                  <a:moveTo>
                    <a:pt x="89430" y="0"/>
                  </a:moveTo>
                  <a:lnTo>
                    <a:pt x="0" y="0"/>
                  </a:lnTo>
                  <a:lnTo>
                    <a:pt x="33597" y="39069"/>
                  </a:lnTo>
                  <a:lnTo>
                    <a:pt x="68269" y="78978"/>
                  </a:lnTo>
                  <a:lnTo>
                    <a:pt x="103981" y="119609"/>
                  </a:lnTo>
                  <a:lnTo>
                    <a:pt x="140699" y="160884"/>
                  </a:lnTo>
                  <a:lnTo>
                    <a:pt x="178390" y="202726"/>
                  </a:lnTo>
                  <a:lnTo>
                    <a:pt x="217019" y="245058"/>
                  </a:lnTo>
                  <a:lnTo>
                    <a:pt x="256554" y="287802"/>
                  </a:lnTo>
                  <a:lnTo>
                    <a:pt x="296960" y="330881"/>
                  </a:lnTo>
                  <a:lnTo>
                    <a:pt x="338204" y="374218"/>
                  </a:lnTo>
                  <a:lnTo>
                    <a:pt x="380252" y="417736"/>
                  </a:lnTo>
                  <a:lnTo>
                    <a:pt x="423071" y="461357"/>
                  </a:lnTo>
                  <a:lnTo>
                    <a:pt x="466626" y="505005"/>
                  </a:lnTo>
                  <a:lnTo>
                    <a:pt x="510884" y="548601"/>
                  </a:lnTo>
                  <a:lnTo>
                    <a:pt x="555812" y="592069"/>
                  </a:lnTo>
                  <a:lnTo>
                    <a:pt x="601375" y="635332"/>
                  </a:lnTo>
                  <a:lnTo>
                    <a:pt x="647540" y="678312"/>
                  </a:lnTo>
                  <a:lnTo>
                    <a:pt x="694273" y="720932"/>
                  </a:lnTo>
                  <a:lnTo>
                    <a:pt x="741540" y="763115"/>
                  </a:lnTo>
                  <a:lnTo>
                    <a:pt x="789309" y="804783"/>
                  </a:lnTo>
                  <a:lnTo>
                    <a:pt x="837544" y="845859"/>
                  </a:lnTo>
                  <a:lnTo>
                    <a:pt x="886213" y="886267"/>
                  </a:lnTo>
                  <a:lnTo>
                    <a:pt x="935281" y="925929"/>
                  </a:lnTo>
                  <a:lnTo>
                    <a:pt x="984715" y="964767"/>
                  </a:lnTo>
                  <a:lnTo>
                    <a:pt x="1034482" y="1002704"/>
                  </a:lnTo>
                  <a:lnTo>
                    <a:pt x="1084547" y="1039663"/>
                  </a:lnTo>
                  <a:lnTo>
                    <a:pt x="1134876" y="1075568"/>
                  </a:lnTo>
                  <a:lnTo>
                    <a:pt x="1185437" y="1110340"/>
                  </a:lnTo>
                  <a:lnTo>
                    <a:pt x="1236196" y="1143902"/>
                  </a:lnTo>
                  <a:lnTo>
                    <a:pt x="1287118" y="1176178"/>
                  </a:lnTo>
                  <a:lnTo>
                    <a:pt x="1338170" y="1207089"/>
                  </a:lnTo>
                  <a:lnTo>
                    <a:pt x="1389318" y="1236559"/>
                  </a:lnTo>
                  <a:lnTo>
                    <a:pt x="1440529" y="1264511"/>
                  </a:lnTo>
                  <a:lnTo>
                    <a:pt x="1491769" y="1290867"/>
                  </a:lnTo>
                  <a:lnTo>
                    <a:pt x="1543004" y="1315549"/>
                  </a:lnTo>
                  <a:lnTo>
                    <a:pt x="1594200" y="1338482"/>
                  </a:lnTo>
                  <a:lnTo>
                    <a:pt x="1645324" y="1359587"/>
                  </a:lnTo>
                  <a:lnTo>
                    <a:pt x="1696343" y="1378787"/>
                  </a:lnTo>
                  <a:lnTo>
                    <a:pt x="1752038" y="1398826"/>
                  </a:lnTo>
                  <a:lnTo>
                    <a:pt x="1859905" y="1439192"/>
                  </a:lnTo>
                  <a:lnTo>
                    <a:pt x="1912166" y="1459543"/>
                  </a:lnTo>
                  <a:lnTo>
                    <a:pt x="1963370" y="1480021"/>
                  </a:lnTo>
                  <a:lnTo>
                    <a:pt x="2013563" y="1500638"/>
                  </a:lnTo>
                  <a:lnTo>
                    <a:pt x="2062787" y="1521406"/>
                  </a:lnTo>
                  <a:lnTo>
                    <a:pt x="2111088" y="1542337"/>
                  </a:lnTo>
                  <a:lnTo>
                    <a:pt x="2158509" y="1563442"/>
                  </a:lnTo>
                  <a:lnTo>
                    <a:pt x="2205096" y="1584734"/>
                  </a:lnTo>
                  <a:lnTo>
                    <a:pt x="2250891" y="1606223"/>
                  </a:lnTo>
                  <a:lnTo>
                    <a:pt x="2295940" y="1627923"/>
                  </a:lnTo>
                  <a:lnTo>
                    <a:pt x="2340287" y="1649844"/>
                  </a:lnTo>
                  <a:lnTo>
                    <a:pt x="2383975" y="1671999"/>
                  </a:lnTo>
                  <a:lnTo>
                    <a:pt x="2427049" y="1694399"/>
                  </a:lnTo>
                  <a:lnTo>
                    <a:pt x="2469554" y="1717057"/>
                  </a:lnTo>
                  <a:lnTo>
                    <a:pt x="2511533" y="1739983"/>
                  </a:lnTo>
                  <a:lnTo>
                    <a:pt x="2553031" y="1763190"/>
                  </a:lnTo>
                  <a:lnTo>
                    <a:pt x="2594092" y="1786689"/>
                  </a:lnTo>
                  <a:lnTo>
                    <a:pt x="2634760" y="1810493"/>
                  </a:lnTo>
                  <a:lnTo>
                    <a:pt x="2675079" y="1834612"/>
                  </a:lnTo>
                  <a:lnTo>
                    <a:pt x="2715095" y="1859060"/>
                  </a:lnTo>
                  <a:lnTo>
                    <a:pt x="2754850" y="1883847"/>
                  </a:lnTo>
                  <a:lnTo>
                    <a:pt x="2794389" y="1908986"/>
                  </a:lnTo>
                  <a:lnTo>
                    <a:pt x="2833757" y="1934488"/>
                  </a:lnTo>
                  <a:lnTo>
                    <a:pt x="2872998" y="1960366"/>
                  </a:lnTo>
                  <a:lnTo>
                    <a:pt x="2912155" y="1986630"/>
                  </a:lnTo>
                  <a:lnTo>
                    <a:pt x="2951273" y="2013292"/>
                  </a:lnTo>
                  <a:lnTo>
                    <a:pt x="3029571" y="2067861"/>
                  </a:lnTo>
                  <a:lnTo>
                    <a:pt x="3108243" y="2124166"/>
                  </a:lnTo>
                  <a:lnTo>
                    <a:pt x="3187645" y="2182301"/>
                  </a:lnTo>
                  <a:lnTo>
                    <a:pt x="3310742" y="2274552"/>
                  </a:lnTo>
                  <a:lnTo>
                    <a:pt x="3310742" y="2189385"/>
                  </a:lnTo>
                  <a:lnTo>
                    <a:pt x="3195567" y="2103488"/>
                  </a:lnTo>
                  <a:lnTo>
                    <a:pt x="3117653" y="2046790"/>
                  </a:lnTo>
                  <a:lnTo>
                    <a:pt x="3040283" y="1991823"/>
                  </a:lnTo>
                  <a:lnTo>
                    <a:pt x="3001698" y="1964961"/>
                  </a:lnTo>
                  <a:lnTo>
                    <a:pt x="2963124" y="1938497"/>
                  </a:lnTo>
                  <a:lnTo>
                    <a:pt x="2924519" y="1912422"/>
                  </a:lnTo>
                  <a:lnTo>
                    <a:pt x="2885841" y="1886722"/>
                  </a:lnTo>
                  <a:lnTo>
                    <a:pt x="2847050" y="1861387"/>
                  </a:lnTo>
                  <a:lnTo>
                    <a:pt x="2808102" y="1836406"/>
                  </a:lnTo>
                  <a:lnTo>
                    <a:pt x="2768957" y="1811767"/>
                  </a:lnTo>
                  <a:lnTo>
                    <a:pt x="2729572" y="1787460"/>
                  </a:lnTo>
                  <a:lnTo>
                    <a:pt x="2689906" y="1763472"/>
                  </a:lnTo>
                  <a:lnTo>
                    <a:pt x="2649918" y="1739792"/>
                  </a:lnTo>
                  <a:lnTo>
                    <a:pt x="2609564" y="1716410"/>
                  </a:lnTo>
                  <a:lnTo>
                    <a:pt x="2568805" y="1693313"/>
                  </a:lnTo>
                  <a:lnTo>
                    <a:pt x="2527597" y="1670491"/>
                  </a:lnTo>
                  <a:lnTo>
                    <a:pt x="2485900" y="1647932"/>
                  </a:lnTo>
                  <a:lnTo>
                    <a:pt x="2443671" y="1625625"/>
                  </a:lnTo>
                  <a:lnTo>
                    <a:pt x="2400869" y="1603558"/>
                  </a:lnTo>
                  <a:lnTo>
                    <a:pt x="2357452" y="1581721"/>
                  </a:lnTo>
                  <a:lnTo>
                    <a:pt x="2313378" y="1560101"/>
                  </a:lnTo>
                  <a:lnTo>
                    <a:pt x="2268606" y="1538688"/>
                  </a:lnTo>
                  <a:lnTo>
                    <a:pt x="2223094" y="1517470"/>
                  </a:lnTo>
                  <a:lnTo>
                    <a:pt x="2176800" y="1496437"/>
                  </a:lnTo>
                  <a:lnTo>
                    <a:pt x="2129683" y="1475576"/>
                  </a:lnTo>
                  <a:lnTo>
                    <a:pt x="2081700" y="1454876"/>
                  </a:lnTo>
                  <a:lnTo>
                    <a:pt x="2032811" y="1434327"/>
                  </a:lnTo>
                  <a:lnTo>
                    <a:pt x="1982972" y="1413916"/>
                  </a:lnTo>
                  <a:lnTo>
                    <a:pt x="1932143" y="1393633"/>
                  </a:lnTo>
                  <a:lnTo>
                    <a:pt x="1827347" y="1353403"/>
                  </a:lnTo>
                  <a:lnTo>
                    <a:pt x="1674780" y="1297495"/>
                  </a:lnTo>
                  <a:lnTo>
                    <a:pt x="1631361" y="1279948"/>
                  </a:lnTo>
                  <a:lnTo>
                    <a:pt x="1587860" y="1260967"/>
                  </a:lnTo>
                  <a:lnTo>
                    <a:pt x="1544306" y="1240611"/>
                  </a:lnTo>
                  <a:lnTo>
                    <a:pt x="1500726" y="1218941"/>
                  </a:lnTo>
                  <a:lnTo>
                    <a:pt x="1457150" y="1196017"/>
                  </a:lnTo>
                  <a:lnTo>
                    <a:pt x="1413604" y="1171900"/>
                  </a:lnTo>
                  <a:lnTo>
                    <a:pt x="1370119" y="1146649"/>
                  </a:lnTo>
                  <a:lnTo>
                    <a:pt x="1326721" y="1120326"/>
                  </a:lnTo>
                  <a:lnTo>
                    <a:pt x="1283440" y="1092989"/>
                  </a:lnTo>
                  <a:lnTo>
                    <a:pt x="1240303" y="1064700"/>
                  </a:lnTo>
                  <a:lnTo>
                    <a:pt x="1197339" y="1035519"/>
                  </a:lnTo>
                  <a:lnTo>
                    <a:pt x="1154576" y="1005506"/>
                  </a:lnTo>
                  <a:lnTo>
                    <a:pt x="1112042" y="974721"/>
                  </a:lnTo>
                  <a:lnTo>
                    <a:pt x="1069767" y="943224"/>
                  </a:lnTo>
                  <a:lnTo>
                    <a:pt x="1027777" y="911076"/>
                  </a:lnTo>
                  <a:lnTo>
                    <a:pt x="986102" y="878338"/>
                  </a:lnTo>
                  <a:lnTo>
                    <a:pt x="944769" y="845068"/>
                  </a:lnTo>
                  <a:lnTo>
                    <a:pt x="903808" y="811328"/>
                  </a:lnTo>
                  <a:lnTo>
                    <a:pt x="863245" y="777178"/>
                  </a:lnTo>
                  <a:lnTo>
                    <a:pt x="823111" y="742678"/>
                  </a:lnTo>
                  <a:lnTo>
                    <a:pt x="783432" y="707888"/>
                  </a:lnTo>
                  <a:lnTo>
                    <a:pt x="744237" y="672868"/>
                  </a:lnTo>
                  <a:lnTo>
                    <a:pt x="705555" y="637680"/>
                  </a:lnTo>
                  <a:lnTo>
                    <a:pt x="667413" y="602382"/>
                  </a:lnTo>
                  <a:lnTo>
                    <a:pt x="629841" y="567036"/>
                  </a:lnTo>
                  <a:lnTo>
                    <a:pt x="592866" y="531701"/>
                  </a:lnTo>
                  <a:lnTo>
                    <a:pt x="556517" y="496439"/>
                  </a:lnTo>
                  <a:lnTo>
                    <a:pt x="520872" y="461357"/>
                  </a:lnTo>
                  <a:lnTo>
                    <a:pt x="485809" y="426369"/>
                  </a:lnTo>
                  <a:lnTo>
                    <a:pt x="451506" y="391683"/>
                  </a:lnTo>
                  <a:lnTo>
                    <a:pt x="417943" y="357310"/>
                  </a:lnTo>
                  <a:lnTo>
                    <a:pt x="385147" y="323311"/>
                  </a:lnTo>
                  <a:lnTo>
                    <a:pt x="353146" y="289744"/>
                  </a:lnTo>
                  <a:lnTo>
                    <a:pt x="286512" y="218734"/>
                  </a:lnTo>
                  <a:lnTo>
                    <a:pt x="251254" y="180602"/>
                  </a:lnTo>
                  <a:lnTo>
                    <a:pt x="216198" y="142274"/>
                  </a:lnTo>
                  <a:lnTo>
                    <a:pt x="181348" y="103750"/>
                  </a:lnTo>
                  <a:lnTo>
                    <a:pt x="146706" y="65031"/>
                  </a:lnTo>
                  <a:lnTo>
                    <a:pt x="112277" y="26116"/>
                  </a:lnTo>
                  <a:lnTo>
                    <a:pt x="89430" y="0"/>
                  </a:lnTo>
                  <a:close/>
                </a:path>
              </a:pathLst>
            </a:custGeom>
            <a:solidFill>
              <a:srgbClr val="2E25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" name="Google Shape;13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00720" y="3782297"/>
            <a:ext cx="5768985" cy="51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1378021" y="146146"/>
            <a:ext cx="16130400" cy="2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2525" rIns="0" bIns="0" anchor="t" anchorCtr="0">
            <a:spAutoFit/>
          </a:bodyPr>
          <a:lstStyle/>
          <a:p>
            <a:pPr marL="2021839" marR="5080" lvl="0" indent="-1828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/>
              <a:t>HISTOGRAM OF ORIENTED GRADIENTS (HOG)</a:t>
            </a:r>
            <a:endParaRPr sz="6400" b="1"/>
          </a:p>
        </p:txBody>
      </p:sp>
      <p:sp>
        <p:nvSpPr>
          <p:cNvPr id="140" name="Google Shape;140;p5"/>
          <p:cNvSpPr txBox="1"/>
          <p:nvPr/>
        </p:nvSpPr>
        <p:spPr>
          <a:xfrm>
            <a:off x="3236426" y="3476600"/>
            <a:ext cx="7200000" cy="4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534"/>
              </a:buClr>
              <a:buSzPts val="3500"/>
              <a:buFont typeface="Arial Black"/>
              <a:buChar char="●"/>
            </a:pPr>
            <a:r>
              <a:rPr lang="en-US" sz="3500" dirty="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Grayscale Conversion</a:t>
            </a:r>
            <a:endParaRPr sz="35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457200" marR="464819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534"/>
              </a:buClr>
              <a:buSzPts val="3500"/>
              <a:buFont typeface="Arial Black"/>
              <a:buChar char="●"/>
            </a:pPr>
            <a:r>
              <a:rPr lang="en-US" sz="3500" dirty="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Gradient Extraction </a:t>
            </a:r>
            <a:endParaRPr sz="3500" dirty="0">
              <a:solidFill>
                <a:srgbClr val="2E253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457200" marR="464819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534"/>
              </a:buClr>
              <a:buSzPts val="3500"/>
              <a:buFont typeface="Arial Black"/>
              <a:buChar char="●"/>
            </a:pPr>
            <a:r>
              <a:rPr lang="en-US" sz="3500" dirty="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Cell Division</a:t>
            </a:r>
            <a:endParaRPr sz="35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457200" marR="332105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534"/>
              </a:buClr>
              <a:buSzPts val="3500"/>
              <a:buFont typeface="Arial Black"/>
              <a:buChar char="●"/>
            </a:pPr>
            <a:r>
              <a:rPr lang="en-US" sz="3500" dirty="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Block Normalization</a:t>
            </a:r>
            <a:endParaRPr sz="3500" dirty="0">
              <a:solidFill>
                <a:srgbClr val="2E253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457200" marR="332105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534"/>
              </a:buClr>
              <a:buSzPts val="3500"/>
              <a:buFont typeface="Arial Black"/>
              <a:buChar char="●"/>
            </a:pPr>
            <a:r>
              <a:rPr lang="en-US" sz="3500" dirty="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Gradient Extraction </a:t>
            </a:r>
            <a:endParaRPr sz="3500" dirty="0">
              <a:solidFill>
                <a:srgbClr val="2E2534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457200" marR="332105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534"/>
              </a:buClr>
              <a:buSzPts val="3500"/>
              <a:buFont typeface="Arial Black"/>
              <a:buChar char="●"/>
            </a:pPr>
            <a:r>
              <a:rPr lang="en-US" sz="3500" dirty="0">
                <a:solidFill>
                  <a:srgbClr val="2E2534"/>
                </a:solidFill>
                <a:latin typeface="Arial Black"/>
                <a:ea typeface="Arial Black"/>
                <a:cs typeface="Arial Black"/>
                <a:sym typeface="Arial Black"/>
              </a:rPr>
              <a:t>HOG visualization</a:t>
            </a:r>
            <a:endParaRPr sz="3500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6" name="HOG">
            <a:hlinkClick r:id="" action="ppaction://media"/>
            <a:extLst>
              <a:ext uri="{FF2B5EF4-FFF2-40B4-BE49-F238E27FC236}">
                <a16:creationId xmlns:a16="http://schemas.microsoft.com/office/drawing/2014/main" id="{BC117938-AB53-595E-D8E6-A5C4C301D1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94631" y="10455275"/>
            <a:ext cx="347663" cy="347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87"/>
    </mc:Choice>
    <mc:Fallback xmlns="">
      <p:transition spd="slow" advTm="57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315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9778" y="2147049"/>
            <a:ext cx="2990849" cy="813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72032" y="3236229"/>
            <a:ext cx="5600699" cy="261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72032" y="7220862"/>
            <a:ext cx="6200774" cy="216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/>
          <p:nvPr/>
        </p:nvSpPr>
        <p:spPr>
          <a:xfrm>
            <a:off x="5131155" y="3608222"/>
            <a:ext cx="4694555" cy="1875155"/>
          </a:xfrm>
          <a:custGeom>
            <a:avLst/>
            <a:gdLst/>
            <a:ahLst/>
            <a:cxnLst/>
            <a:rect l="l" t="t" r="r" b="b"/>
            <a:pathLst>
              <a:path w="4694555" h="1875154" extrusionOk="0">
                <a:moveTo>
                  <a:pt x="4694453" y="937425"/>
                </a:moveTo>
                <a:lnTo>
                  <a:pt x="4691519" y="895972"/>
                </a:lnTo>
                <a:lnTo>
                  <a:pt x="4682680" y="855256"/>
                </a:lnTo>
                <a:lnTo>
                  <a:pt x="4667974" y="816000"/>
                </a:lnTo>
                <a:lnTo>
                  <a:pt x="4647374" y="778916"/>
                </a:lnTo>
                <a:lnTo>
                  <a:pt x="4620895" y="744740"/>
                </a:lnTo>
                <a:lnTo>
                  <a:pt x="4588522" y="714209"/>
                </a:lnTo>
                <a:lnTo>
                  <a:pt x="4550257" y="688035"/>
                </a:lnTo>
                <a:lnTo>
                  <a:pt x="3423640" y="38519"/>
                </a:lnTo>
                <a:lnTo>
                  <a:pt x="3381806" y="18529"/>
                </a:lnTo>
                <a:lnTo>
                  <a:pt x="3339147" y="5803"/>
                </a:lnTo>
                <a:lnTo>
                  <a:pt x="3296259" y="0"/>
                </a:lnTo>
                <a:lnTo>
                  <a:pt x="3253803" y="723"/>
                </a:lnTo>
                <a:lnTo>
                  <a:pt x="3212401" y="7645"/>
                </a:lnTo>
                <a:lnTo>
                  <a:pt x="3172676" y="20370"/>
                </a:lnTo>
                <a:lnTo>
                  <a:pt x="3135274" y="38557"/>
                </a:lnTo>
                <a:lnTo>
                  <a:pt x="3100794" y="61836"/>
                </a:lnTo>
                <a:lnTo>
                  <a:pt x="3069907" y="89827"/>
                </a:lnTo>
                <a:lnTo>
                  <a:pt x="3043212" y="122186"/>
                </a:lnTo>
                <a:lnTo>
                  <a:pt x="3021355" y="158546"/>
                </a:lnTo>
                <a:lnTo>
                  <a:pt x="3004959" y="198539"/>
                </a:lnTo>
                <a:lnTo>
                  <a:pt x="2994660" y="241808"/>
                </a:lnTo>
                <a:lnTo>
                  <a:pt x="2991091" y="287972"/>
                </a:lnTo>
                <a:lnTo>
                  <a:pt x="2991091" y="609066"/>
                </a:lnTo>
                <a:lnTo>
                  <a:pt x="213487" y="609066"/>
                </a:lnTo>
                <a:lnTo>
                  <a:pt x="164541" y="614705"/>
                </a:lnTo>
                <a:lnTo>
                  <a:pt x="119608" y="630745"/>
                </a:lnTo>
                <a:lnTo>
                  <a:pt x="79971" y="655916"/>
                </a:lnTo>
                <a:lnTo>
                  <a:pt x="46913" y="688936"/>
                </a:lnTo>
                <a:lnTo>
                  <a:pt x="21704" y="728522"/>
                </a:lnTo>
                <a:lnTo>
                  <a:pt x="5638" y="773391"/>
                </a:lnTo>
                <a:lnTo>
                  <a:pt x="0" y="822261"/>
                </a:lnTo>
                <a:lnTo>
                  <a:pt x="0" y="1052563"/>
                </a:lnTo>
                <a:lnTo>
                  <a:pt x="5638" y="1101432"/>
                </a:lnTo>
                <a:lnTo>
                  <a:pt x="21704" y="1146302"/>
                </a:lnTo>
                <a:lnTo>
                  <a:pt x="46913" y="1185887"/>
                </a:lnTo>
                <a:lnTo>
                  <a:pt x="79971" y="1218895"/>
                </a:lnTo>
                <a:lnTo>
                  <a:pt x="119608" y="1244066"/>
                </a:lnTo>
                <a:lnTo>
                  <a:pt x="164541" y="1260119"/>
                </a:lnTo>
                <a:lnTo>
                  <a:pt x="213487" y="1265745"/>
                </a:lnTo>
                <a:lnTo>
                  <a:pt x="2991091" y="1265745"/>
                </a:lnTo>
                <a:lnTo>
                  <a:pt x="2991091" y="1586992"/>
                </a:lnTo>
                <a:lnTo>
                  <a:pt x="2994660" y="1633156"/>
                </a:lnTo>
                <a:lnTo>
                  <a:pt x="3004959" y="1676425"/>
                </a:lnTo>
                <a:lnTo>
                  <a:pt x="3021355" y="1716417"/>
                </a:lnTo>
                <a:lnTo>
                  <a:pt x="3043212" y="1752777"/>
                </a:lnTo>
                <a:lnTo>
                  <a:pt x="3069907" y="1785137"/>
                </a:lnTo>
                <a:lnTo>
                  <a:pt x="3100794" y="1813128"/>
                </a:lnTo>
                <a:lnTo>
                  <a:pt x="3135274" y="1836407"/>
                </a:lnTo>
                <a:lnTo>
                  <a:pt x="3172676" y="1854593"/>
                </a:lnTo>
                <a:lnTo>
                  <a:pt x="3212401" y="1867319"/>
                </a:lnTo>
                <a:lnTo>
                  <a:pt x="3253803" y="1874240"/>
                </a:lnTo>
                <a:lnTo>
                  <a:pt x="3296259" y="1874964"/>
                </a:lnTo>
                <a:lnTo>
                  <a:pt x="3339147" y="1869160"/>
                </a:lnTo>
                <a:lnTo>
                  <a:pt x="3381806" y="1856435"/>
                </a:lnTo>
                <a:lnTo>
                  <a:pt x="3423640" y="1836445"/>
                </a:lnTo>
                <a:lnTo>
                  <a:pt x="4550257" y="1186929"/>
                </a:lnTo>
                <a:lnTo>
                  <a:pt x="4588522" y="1160729"/>
                </a:lnTo>
                <a:lnTo>
                  <a:pt x="4620895" y="1130173"/>
                </a:lnTo>
                <a:lnTo>
                  <a:pt x="4647374" y="1095971"/>
                </a:lnTo>
                <a:lnTo>
                  <a:pt x="4667974" y="1058875"/>
                </a:lnTo>
                <a:lnTo>
                  <a:pt x="4682680" y="1019606"/>
                </a:lnTo>
                <a:lnTo>
                  <a:pt x="4691519" y="978877"/>
                </a:lnTo>
                <a:lnTo>
                  <a:pt x="4694453" y="93742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"/>
          <p:cNvSpPr txBox="1">
            <a:spLocks noGrp="1"/>
          </p:cNvSpPr>
          <p:nvPr>
            <p:ph type="title"/>
          </p:nvPr>
        </p:nvSpPr>
        <p:spPr>
          <a:xfrm>
            <a:off x="3429000" y="146150"/>
            <a:ext cx="13407000" cy="21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650" rIns="0" bIns="0" anchor="t" anchorCtr="0">
            <a:spAutoFit/>
          </a:bodyPr>
          <a:lstStyle/>
          <a:p>
            <a:pPr marL="0" marR="508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 b="1"/>
              <a:t>TESSERACT OPTICAL CHARACTER RECOGNITION</a:t>
            </a:r>
            <a:endParaRPr sz="6300" b="1"/>
          </a:p>
        </p:txBody>
      </p:sp>
      <p:sp>
        <p:nvSpPr>
          <p:cNvPr id="150" name="Google Shape;150;p6"/>
          <p:cNvSpPr/>
          <p:nvPr/>
        </p:nvSpPr>
        <p:spPr>
          <a:xfrm>
            <a:off x="5131155" y="7362684"/>
            <a:ext cx="4694555" cy="1875155"/>
          </a:xfrm>
          <a:custGeom>
            <a:avLst/>
            <a:gdLst/>
            <a:ahLst/>
            <a:cxnLst/>
            <a:rect l="l" t="t" r="r" b="b"/>
            <a:pathLst>
              <a:path w="4694555" h="1875154" extrusionOk="0">
                <a:moveTo>
                  <a:pt x="4694453" y="937437"/>
                </a:moveTo>
                <a:lnTo>
                  <a:pt x="4691519" y="895985"/>
                </a:lnTo>
                <a:lnTo>
                  <a:pt x="4682680" y="855268"/>
                </a:lnTo>
                <a:lnTo>
                  <a:pt x="4667974" y="816000"/>
                </a:lnTo>
                <a:lnTo>
                  <a:pt x="4647374" y="778916"/>
                </a:lnTo>
                <a:lnTo>
                  <a:pt x="4620895" y="744740"/>
                </a:lnTo>
                <a:lnTo>
                  <a:pt x="4588522" y="714209"/>
                </a:lnTo>
                <a:lnTo>
                  <a:pt x="4550257" y="688035"/>
                </a:lnTo>
                <a:lnTo>
                  <a:pt x="3423640" y="38531"/>
                </a:lnTo>
                <a:lnTo>
                  <a:pt x="3381806" y="18529"/>
                </a:lnTo>
                <a:lnTo>
                  <a:pt x="3339147" y="5816"/>
                </a:lnTo>
                <a:lnTo>
                  <a:pt x="3296259" y="0"/>
                </a:lnTo>
                <a:lnTo>
                  <a:pt x="3253803" y="736"/>
                </a:lnTo>
                <a:lnTo>
                  <a:pt x="3212401" y="7645"/>
                </a:lnTo>
                <a:lnTo>
                  <a:pt x="3172676" y="20383"/>
                </a:lnTo>
                <a:lnTo>
                  <a:pt x="3135274" y="38557"/>
                </a:lnTo>
                <a:lnTo>
                  <a:pt x="3100794" y="61836"/>
                </a:lnTo>
                <a:lnTo>
                  <a:pt x="3069907" y="89839"/>
                </a:lnTo>
                <a:lnTo>
                  <a:pt x="3043212" y="122199"/>
                </a:lnTo>
                <a:lnTo>
                  <a:pt x="3021355" y="158559"/>
                </a:lnTo>
                <a:lnTo>
                  <a:pt x="3004959" y="198551"/>
                </a:lnTo>
                <a:lnTo>
                  <a:pt x="2994660" y="241808"/>
                </a:lnTo>
                <a:lnTo>
                  <a:pt x="2991091" y="287972"/>
                </a:lnTo>
                <a:lnTo>
                  <a:pt x="2991091" y="609079"/>
                </a:lnTo>
                <a:lnTo>
                  <a:pt x="213487" y="609079"/>
                </a:lnTo>
                <a:lnTo>
                  <a:pt x="164541" y="614705"/>
                </a:lnTo>
                <a:lnTo>
                  <a:pt x="119608" y="630758"/>
                </a:lnTo>
                <a:lnTo>
                  <a:pt x="79971" y="655929"/>
                </a:lnTo>
                <a:lnTo>
                  <a:pt x="46913" y="688936"/>
                </a:lnTo>
                <a:lnTo>
                  <a:pt x="21704" y="728522"/>
                </a:lnTo>
                <a:lnTo>
                  <a:pt x="5638" y="773391"/>
                </a:lnTo>
                <a:lnTo>
                  <a:pt x="0" y="822261"/>
                </a:lnTo>
                <a:lnTo>
                  <a:pt x="0" y="1052563"/>
                </a:lnTo>
                <a:lnTo>
                  <a:pt x="5638" y="1101432"/>
                </a:lnTo>
                <a:lnTo>
                  <a:pt x="21704" y="1146302"/>
                </a:lnTo>
                <a:lnTo>
                  <a:pt x="46913" y="1185887"/>
                </a:lnTo>
                <a:lnTo>
                  <a:pt x="79971" y="1218907"/>
                </a:lnTo>
                <a:lnTo>
                  <a:pt x="119608" y="1244079"/>
                </a:lnTo>
                <a:lnTo>
                  <a:pt x="164541" y="1260119"/>
                </a:lnTo>
                <a:lnTo>
                  <a:pt x="213487" y="1265758"/>
                </a:lnTo>
                <a:lnTo>
                  <a:pt x="2991091" y="1265758"/>
                </a:lnTo>
                <a:lnTo>
                  <a:pt x="2991091" y="1586992"/>
                </a:lnTo>
                <a:lnTo>
                  <a:pt x="2994660" y="1633169"/>
                </a:lnTo>
                <a:lnTo>
                  <a:pt x="3004959" y="1676425"/>
                </a:lnTo>
                <a:lnTo>
                  <a:pt x="3021355" y="1716417"/>
                </a:lnTo>
                <a:lnTo>
                  <a:pt x="3043212" y="1752777"/>
                </a:lnTo>
                <a:lnTo>
                  <a:pt x="3069907" y="1785137"/>
                </a:lnTo>
                <a:lnTo>
                  <a:pt x="3100794" y="1813140"/>
                </a:lnTo>
                <a:lnTo>
                  <a:pt x="3135274" y="1836407"/>
                </a:lnTo>
                <a:lnTo>
                  <a:pt x="3172676" y="1854593"/>
                </a:lnTo>
                <a:lnTo>
                  <a:pt x="3212401" y="1867331"/>
                </a:lnTo>
                <a:lnTo>
                  <a:pt x="3253803" y="1874240"/>
                </a:lnTo>
                <a:lnTo>
                  <a:pt x="3296259" y="1874977"/>
                </a:lnTo>
                <a:lnTo>
                  <a:pt x="3339147" y="1869160"/>
                </a:lnTo>
                <a:lnTo>
                  <a:pt x="3381806" y="1856447"/>
                </a:lnTo>
                <a:lnTo>
                  <a:pt x="3423640" y="1836445"/>
                </a:lnTo>
                <a:lnTo>
                  <a:pt x="4550257" y="1186942"/>
                </a:lnTo>
                <a:lnTo>
                  <a:pt x="4588522" y="1160741"/>
                </a:lnTo>
                <a:lnTo>
                  <a:pt x="4620895" y="1130173"/>
                </a:lnTo>
                <a:lnTo>
                  <a:pt x="4647374" y="1095984"/>
                </a:lnTo>
                <a:lnTo>
                  <a:pt x="4667974" y="1058887"/>
                </a:lnTo>
                <a:lnTo>
                  <a:pt x="4682680" y="1019606"/>
                </a:lnTo>
                <a:lnTo>
                  <a:pt x="4691519" y="978877"/>
                </a:lnTo>
                <a:lnTo>
                  <a:pt x="4694453" y="93743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Diapo-1">
            <a:hlinkClick r:id="" action="ppaction://media"/>
            <a:extLst>
              <a:ext uri="{FF2B5EF4-FFF2-40B4-BE49-F238E27FC236}">
                <a16:creationId xmlns:a16="http://schemas.microsoft.com/office/drawing/2014/main" id="{BA4D7639-B1D5-F3C3-A55F-BE2AC2BF0B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473170" y="10227300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491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195</Words>
  <Application>Microsoft Office PowerPoint</Application>
  <PresentationFormat>Custom</PresentationFormat>
  <Paragraphs>44</Paragraphs>
  <Slides>14</Slides>
  <Notes>14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Lucida Sans</vt:lpstr>
      <vt:lpstr>Arial Black</vt:lpstr>
      <vt:lpstr>Arial</vt:lpstr>
      <vt:lpstr>Verdana</vt:lpstr>
      <vt:lpstr>Office Theme</vt:lpstr>
      <vt:lpstr>NON-TEXTUAL DATA EXTRACTION</vt:lpstr>
      <vt:lpstr>INTRODUCTION</vt:lpstr>
      <vt:lpstr>PREPROCESSING</vt:lpstr>
      <vt:lpstr>CBIR WITH BGR HISTOGRAMS AND CHI-SQUARE DISTANCE</vt:lpstr>
      <vt:lpstr>COLOR SEGMENTATION</vt:lpstr>
      <vt:lpstr>EXAMPLE</vt:lpstr>
      <vt:lpstr>DISTANCE USED</vt:lpstr>
      <vt:lpstr>HISTOGRAM OF ORIENTED GRADIENTS (HOG)</vt:lpstr>
      <vt:lpstr>TESSERACT OPTICAL CHARACTER RECOGNITION</vt:lpstr>
      <vt:lpstr>EXAMPLE</vt:lpstr>
      <vt:lpstr>COMBINATION</vt:lpstr>
      <vt:lpstr>EXAMPLE</vt:lpstr>
      <vt:lpstr>IMPROVEMENT PROPOSALS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Javier Arteaga</dc:creator>
  <cp:lastModifiedBy>DAKOTA MELLISH</cp:lastModifiedBy>
  <cp:revision>9</cp:revision>
  <dcterms:created xsi:type="dcterms:W3CDTF">2025-02-24T18:13:53Z</dcterms:created>
  <dcterms:modified xsi:type="dcterms:W3CDTF">2025-02-26T09:52:28Z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2025-02-23T00:00:00Z</vt:filetime>
  </property>
  <property fmtid="{D5CDD505-2E9C-101B-9397-08002B2CF9AE}" pid="3" name="Creator">
    <vt:lpwstr>Canva</vt:lpwstr>
  </property>
  <property fmtid="{D5CDD505-2E9C-101B-9397-08002B2CF9AE}" pid="4" name="LastSaved">
    <vt:filetime>2025-02-24T00:00:00Z</vt:filetime>
  </property>
  <property fmtid="{D5CDD505-2E9C-101B-9397-08002B2CF9AE}" pid="5" name="Producer">
    <vt:lpwstr>Canva</vt:lpwstr>
  </property>
</Properties>
</file>